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9" r:id="rId1"/>
  </p:sldMasterIdLst>
  <p:notesMasterIdLst>
    <p:notesMasterId r:id="rId10"/>
  </p:notesMasterIdLst>
  <p:sldIdLst>
    <p:sldId id="256" r:id="rId2"/>
    <p:sldId id="257" r:id="rId3"/>
    <p:sldId id="311" r:id="rId4"/>
    <p:sldId id="269" r:id="rId5"/>
    <p:sldId id="258" r:id="rId6"/>
    <p:sldId id="274" r:id="rId7"/>
    <p:sldId id="266" r:id="rId8"/>
    <p:sldId id="289" r:id="rId9"/>
  </p:sldIdLst>
  <p:sldSz cx="9144000" cy="5143500" type="screen16x9"/>
  <p:notesSz cx="6858000" cy="9144000"/>
  <p:embeddedFontLst>
    <p:embeddedFont>
      <p:font typeface="Lato" panose="020F0502020204030203" pitchFamily="34" charset="0"/>
      <p:regular r:id="rId11"/>
      <p:bold r:id="rId12"/>
      <p:italic r:id="rId13"/>
      <p:boldItalic r:id="rId14"/>
    </p:embeddedFont>
    <p:embeddedFont>
      <p:font typeface="Montserrat Medium" panose="00000600000000000000" pitchFamily="2" charset="0"/>
      <p:regular r:id="rId15"/>
      <p:italic r:id="rId16"/>
    </p:embeddedFont>
    <p:embeddedFont>
      <p:font typeface="Palanquin SemiBold" panose="020B0604020202020204" charset="0"/>
      <p:regular r:id="rId17"/>
      <p:bold r:id="rId18"/>
    </p:embeddedFont>
    <p:embeddedFont>
      <p:font typeface="Playfair Display" panose="00000500000000000000" pitchFamily="2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E50051B-DF30-438F-B6C5-ECDC1F92C164}">
  <a:tblStyle styleId="{3E50051B-DF30-438F-B6C5-ECDC1F92C16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151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/Relationships>
</file>

<file path=ppt/media/image1.gif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9a36df630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9a36df630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a5e0f777a9_0_48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a5e0f777a9_0_48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a5e0f777a9_0_10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a5e0f777a9_0_10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1779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ga5e0f777a9_0_4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7" name="Google Shape;687;ga5e0f777a9_0_4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9f35faa215_1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9f35faa215_1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ga5e0f777a9_0_5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2" name="Google Shape;802;ga5e0f777a9_0_5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ga5e0f777a9_0_6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" name="Google Shape;590;ga5e0f777a9_0_6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Google Shape;1129;ga5e0f777a9_0_40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0" name="Google Shape;1130;ga5e0f777a9_0_40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 flipH="1">
            <a:off x="1098950" y="1393575"/>
            <a:ext cx="3258600" cy="190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3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098950" y="3273479"/>
            <a:ext cx="2274900" cy="7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33687" y="0"/>
            <a:ext cx="1499875" cy="1607950"/>
            <a:chOff x="-33687" y="113450"/>
            <a:chExt cx="1499875" cy="1607950"/>
          </a:xfrm>
        </p:grpSpPr>
        <p:sp>
          <p:nvSpPr>
            <p:cNvPr id="12" name="Google Shape;12;p2"/>
            <p:cNvSpPr/>
            <p:nvPr/>
          </p:nvSpPr>
          <p:spPr>
            <a:xfrm flipH="1">
              <a:off x="-33687" y="113450"/>
              <a:ext cx="1002000" cy="1607950"/>
            </a:xfrm>
            <a:custGeom>
              <a:avLst/>
              <a:gdLst/>
              <a:ahLst/>
              <a:cxnLst/>
              <a:rect l="l" t="t" r="r" b="b"/>
              <a:pathLst>
                <a:path w="40080" h="64318" extrusionOk="0">
                  <a:moveTo>
                    <a:pt x="38384" y="1"/>
                  </a:moveTo>
                  <a:cubicBezTo>
                    <a:pt x="35907" y="1"/>
                    <a:pt x="31554" y="296"/>
                    <a:pt x="31201" y="321"/>
                  </a:cubicBezTo>
                  <a:cubicBezTo>
                    <a:pt x="24833" y="1064"/>
                    <a:pt x="18537" y="3187"/>
                    <a:pt x="13337" y="7042"/>
                  </a:cubicBezTo>
                  <a:cubicBezTo>
                    <a:pt x="10648" y="9059"/>
                    <a:pt x="8278" y="11499"/>
                    <a:pt x="6368" y="14294"/>
                  </a:cubicBezTo>
                  <a:cubicBezTo>
                    <a:pt x="8597" y="15284"/>
                    <a:pt x="10578" y="16735"/>
                    <a:pt x="12205" y="18574"/>
                  </a:cubicBezTo>
                  <a:cubicBezTo>
                    <a:pt x="15884" y="22854"/>
                    <a:pt x="11922" y="29682"/>
                    <a:pt x="8385" y="32653"/>
                  </a:cubicBezTo>
                  <a:cubicBezTo>
                    <a:pt x="5944" y="34705"/>
                    <a:pt x="3078" y="36226"/>
                    <a:pt x="1" y="37110"/>
                  </a:cubicBezTo>
                  <a:cubicBezTo>
                    <a:pt x="107" y="41709"/>
                    <a:pt x="1239" y="46272"/>
                    <a:pt x="3220" y="50411"/>
                  </a:cubicBezTo>
                  <a:cubicBezTo>
                    <a:pt x="11285" y="52321"/>
                    <a:pt x="18714" y="56283"/>
                    <a:pt x="24020" y="63004"/>
                  </a:cubicBezTo>
                  <a:cubicBezTo>
                    <a:pt x="24338" y="63428"/>
                    <a:pt x="24657" y="63853"/>
                    <a:pt x="24939" y="64277"/>
                  </a:cubicBezTo>
                  <a:cubicBezTo>
                    <a:pt x="25522" y="64305"/>
                    <a:pt x="26105" y="64318"/>
                    <a:pt x="26686" y="64318"/>
                  </a:cubicBezTo>
                  <a:cubicBezTo>
                    <a:pt x="28331" y="64318"/>
                    <a:pt x="29970" y="64212"/>
                    <a:pt x="31590" y="64029"/>
                  </a:cubicBezTo>
                  <a:cubicBezTo>
                    <a:pt x="32439" y="63923"/>
                    <a:pt x="40080" y="62862"/>
                    <a:pt x="40080" y="62261"/>
                  </a:cubicBezTo>
                  <a:lnTo>
                    <a:pt x="40080" y="180"/>
                  </a:lnTo>
                  <a:cubicBezTo>
                    <a:pt x="40069" y="48"/>
                    <a:pt x="39378" y="1"/>
                    <a:pt x="38384" y="1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>
              <a:off x="344813" y="1374575"/>
              <a:ext cx="543025" cy="345825"/>
            </a:xfrm>
            <a:custGeom>
              <a:avLst/>
              <a:gdLst/>
              <a:ahLst/>
              <a:cxnLst/>
              <a:rect l="l" t="t" r="r" b="b"/>
              <a:pathLst>
                <a:path w="21721" h="13833" extrusionOk="0">
                  <a:moveTo>
                    <a:pt x="1" y="1"/>
                  </a:moveTo>
                  <a:cubicBezTo>
                    <a:pt x="2159" y="4352"/>
                    <a:pt x="5519" y="7995"/>
                    <a:pt x="9729" y="10472"/>
                  </a:cubicBezTo>
                  <a:cubicBezTo>
                    <a:pt x="13125" y="12382"/>
                    <a:pt x="16945" y="13549"/>
                    <a:pt x="20872" y="13797"/>
                  </a:cubicBezTo>
                  <a:lnTo>
                    <a:pt x="21720" y="13832"/>
                  </a:lnTo>
                  <a:cubicBezTo>
                    <a:pt x="21438" y="13408"/>
                    <a:pt x="21119" y="12983"/>
                    <a:pt x="20801" y="12594"/>
                  </a:cubicBezTo>
                  <a:cubicBezTo>
                    <a:pt x="15495" y="5873"/>
                    <a:pt x="8066" y="1911"/>
                    <a:pt x="1" y="1"/>
                  </a:cubicBezTo>
                  <a:close/>
                </a:path>
              </a:pathLst>
            </a:custGeom>
            <a:solidFill>
              <a:srgbClr val="FFD8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flipH="1">
              <a:off x="809088" y="420675"/>
              <a:ext cx="657100" cy="644925"/>
            </a:xfrm>
            <a:custGeom>
              <a:avLst/>
              <a:gdLst/>
              <a:ahLst/>
              <a:cxnLst/>
              <a:rect l="l" t="t" r="r" b="b"/>
              <a:pathLst>
                <a:path w="26284" h="25797" extrusionOk="0">
                  <a:moveTo>
                    <a:pt x="16555" y="0"/>
                  </a:moveTo>
                  <a:cubicBezTo>
                    <a:pt x="14261" y="0"/>
                    <a:pt x="11956" y="260"/>
                    <a:pt x="9728" y="802"/>
                  </a:cubicBezTo>
                  <a:cubicBezTo>
                    <a:pt x="6863" y="1510"/>
                    <a:pt x="4811" y="3349"/>
                    <a:pt x="3219" y="5861"/>
                  </a:cubicBezTo>
                  <a:cubicBezTo>
                    <a:pt x="2618" y="6851"/>
                    <a:pt x="2088" y="7948"/>
                    <a:pt x="1698" y="9080"/>
                  </a:cubicBezTo>
                  <a:cubicBezTo>
                    <a:pt x="0" y="14067"/>
                    <a:pt x="1026" y="20965"/>
                    <a:pt x="5837" y="24007"/>
                  </a:cubicBezTo>
                  <a:cubicBezTo>
                    <a:pt x="7927" y="25325"/>
                    <a:pt x="10601" y="25796"/>
                    <a:pt x="13221" y="25796"/>
                  </a:cubicBezTo>
                  <a:cubicBezTo>
                    <a:pt x="14681" y="25796"/>
                    <a:pt x="16124" y="25650"/>
                    <a:pt x="17440" y="25422"/>
                  </a:cubicBezTo>
                  <a:cubicBezTo>
                    <a:pt x="18253" y="25281"/>
                    <a:pt x="19102" y="25104"/>
                    <a:pt x="19881" y="24856"/>
                  </a:cubicBezTo>
                  <a:cubicBezTo>
                    <a:pt x="19668" y="18772"/>
                    <a:pt x="20871" y="12723"/>
                    <a:pt x="23383" y="7170"/>
                  </a:cubicBezTo>
                  <a:cubicBezTo>
                    <a:pt x="24196" y="5365"/>
                    <a:pt x="25151" y="3632"/>
                    <a:pt x="26283" y="2005"/>
                  </a:cubicBezTo>
                  <a:cubicBezTo>
                    <a:pt x="24798" y="1333"/>
                    <a:pt x="23241" y="838"/>
                    <a:pt x="21649" y="519"/>
                  </a:cubicBezTo>
                  <a:cubicBezTo>
                    <a:pt x="20376" y="236"/>
                    <a:pt x="19067" y="95"/>
                    <a:pt x="17758" y="24"/>
                  </a:cubicBezTo>
                  <a:cubicBezTo>
                    <a:pt x="17358" y="8"/>
                    <a:pt x="16957" y="0"/>
                    <a:pt x="16555" y="0"/>
                  </a:cubicBezTo>
                  <a:close/>
                </a:path>
              </a:pathLst>
            </a:custGeom>
            <a:solidFill>
              <a:srgbClr val="3034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" name="Google Shape;15;p2"/>
          <p:cNvGrpSpPr/>
          <p:nvPr/>
        </p:nvGrpSpPr>
        <p:grpSpPr>
          <a:xfrm rot="10800000" flipH="1">
            <a:off x="7856046" y="-399025"/>
            <a:ext cx="1530279" cy="1554808"/>
            <a:chOff x="-4" y="3974850"/>
            <a:chExt cx="1530279" cy="1554808"/>
          </a:xfrm>
        </p:grpSpPr>
        <p:sp>
          <p:nvSpPr>
            <p:cNvPr id="16" name="Google Shape;16;p2"/>
            <p:cNvSpPr/>
            <p:nvPr/>
          </p:nvSpPr>
          <p:spPr>
            <a:xfrm flipH="1">
              <a:off x="-4" y="3974850"/>
              <a:ext cx="1530279" cy="1554808"/>
            </a:xfrm>
            <a:custGeom>
              <a:avLst/>
              <a:gdLst/>
              <a:ahLst/>
              <a:cxnLst/>
              <a:rect l="l" t="t" r="r" b="b"/>
              <a:pathLst>
                <a:path w="35374" h="35941" extrusionOk="0">
                  <a:moveTo>
                    <a:pt x="0" y="0"/>
                  </a:moveTo>
                  <a:lnTo>
                    <a:pt x="0" y="35940"/>
                  </a:lnTo>
                  <a:lnTo>
                    <a:pt x="35374" y="35940"/>
                  </a:lnTo>
                  <a:cubicBezTo>
                    <a:pt x="35162" y="32898"/>
                    <a:pt x="34490" y="29856"/>
                    <a:pt x="33393" y="26991"/>
                  </a:cubicBezTo>
                  <a:lnTo>
                    <a:pt x="13018" y="26991"/>
                  </a:lnTo>
                  <a:cubicBezTo>
                    <a:pt x="12558" y="26991"/>
                    <a:pt x="13654" y="22109"/>
                    <a:pt x="13831" y="21614"/>
                  </a:cubicBezTo>
                  <a:cubicBezTo>
                    <a:pt x="14468" y="19810"/>
                    <a:pt x="15635" y="18218"/>
                    <a:pt x="17156" y="17015"/>
                  </a:cubicBezTo>
                  <a:cubicBezTo>
                    <a:pt x="18733" y="15867"/>
                    <a:pt x="20331" y="15543"/>
                    <a:pt x="21991" y="15543"/>
                  </a:cubicBezTo>
                  <a:cubicBezTo>
                    <a:pt x="23349" y="15543"/>
                    <a:pt x="24748" y="15759"/>
                    <a:pt x="26212" y="15919"/>
                  </a:cubicBezTo>
                  <a:cubicBezTo>
                    <a:pt x="26530" y="15954"/>
                    <a:pt x="26884" y="15989"/>
                    <a:pt x="27238" y="16025"/>
                  </a:cubicBezTo>
                  <a:cubicBezTo>
                    <a:pt x="25823" y="14150"/>
                    <a:pt x="24267" y="12417"/>
                    <a:pt x="22569" y="10825"/>
                  </a:cubicBezTo>
                  <a:cubicBezTo>
                    <a:pt x="21330" y="9693"/>
                    <a:pt x="19986" y="8667"/>
                    <a:pt x="18571" y="7712"/>
                  </a:cubicBezTo>
                  <a:cubicBezTo>
                    <a:pt x="16697" y="9127"/>
                    <a:pt x="14786" y="10436"/>
                    <a:pt x="12911" y="11603"/>
                  </a:cubicBezTo>
                  <a:cubicBezTo>
                    <a:pt x="12525" y="11861"/>
                    <a:pt x="5555" y="15351"/>
                    <a:pt x="4324" y="15351"/>
                  </a:cubicBezTo>
                  <a:cubicBezTo>
                    <a:pt x="4204" y="15351"/>
                    <a:pt x="4139" y="15318"/>
                    <a:pt x="4139" y="15246"/>
                  </a:cubicBezTo>
                  <a:lnTo>
                    <a:pt x="4139" y="1168"/>
                  </a:lnTo>
                  <a:cubicBezTo>
                    <a:pt x="2759" y="708"/>
                    <a:pt x="1380" y="354"/>
                    <a:pt x="0" y="0"/>
                  </a:cubicBezTo>
                  <a:close/>
                </a:path>
              </a:pathLst>
            </a:custGeom>
            <a:solidFill>
              <a:srgbClr val="FFA8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 flipH="1">
              <a:off x="725339" y="4016162"/>
              <a:ext cx="647343" cy="633283"/>
            </a:xfrm>
            <a:custGeom>
              <a:avLst/>
              <a:gdLst/>
              <a:ahLst/>
              <a:cxnLst/>
              <a:rect l="l" t="t" r="r" b="b"/>
              <a:pathLst>
                <a:path w="14964" h="14639" extrusionOk="0">
                  <a:moveTo>
                    <a:pt x="1" y="0"/>
                  </a:moveTo>
                  <a:lnTo>
                    <a:pt x="1" y="14539"/>
                  </a:lnTo>
                  <a:cubicBezTo>
                    <a:pt x="1" y="14607"/>
                    <a:pt x="63" y="14639"/>
                    <a:pt x="178" y="14639"/>
                  </a:cubicBezTo>
                  <a:cubicBezTo>
                    <a:pt x="1427" y="14639"/>
                    <a:pt x="8883" y="10907"/>
                    <a:pt x="9304" y="10648"/>
                  </a:cubicBezTo>
                  <a:cubicBezTo>
                    <a:pt x="11179" y="9481"/>
                    <a:pt x="13054" y="8172"/>
                    <a:pt x="14964" y="6757"/>
                  </a:cubicBezTo>
                  <a:cubicBezTo>
                    <a:pt x="10577" y="3785"/>
                    <a:pt x="5094" y="1557"/>
                    <a:pt x="1" y="0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 flipH="1">
              <a:off x="85704" y="4647702"/>
              <a:ext cx="901365" cy="494765"/>
            </a:xfrm>
            <a:custGeom>
              <a:avLst/>
              <a:gdLst/>
              <a:ahLst/>
              <a:cxnLst/>
              <a:rect l="l" t="t" r="r" b="b"/>
              <a:pathLst>
                <a:path w="20836" h="11437" extrusionOk="0">
                  <a:moveTo>
                    <a:pt x="9485" y="1"/>
                  </a:moveTo>
                  <a:cubicBezTo>
                    <a:pt x="7802" y="1"/>
                    <a:pt x="6190" y="322"/>
                    <a:pt x="4599" y="1461"/>
                  </a:cubicBezTo>
                  <a:cubicBezTo>
                    <a:pt x="3078" y="2664"/>
                    <a:pt x="1911" y="4256"/>
                    <a:pt x="1274" y="6060"/>
                  </a:cubicBezTo>
                  <a:cubicBezTo>
                    <a:pt x="1097" y="6555"/>
                    <a:pt x="1" y="11437"/>
                    <a:pt x="461" y="11437"/>
                  </a:cubicBezTo>
                  <a:lnTo>
                    <a:pt x="20836" y="11437"/>
                  </a:lnTo>
                  <a:cubicBezTo>
                    <a:pt x="19315" y="7510"/>
                    <a:pt x="17263" y="3831"/>
                    <a:pt x="14716" y="471"/>
                  </a:cubicBezTo>
                  <a:cubicBezTo>
                    <a:pt x="14363" y="435"/>
                    <a:pt x="14009" y="400"/>
                    <a:pt x="13690" y="365"/>
                  </a:cubicBezTo>
                  <a:cubicBezTo>
                    <a:pt x="12227" y="207"/>
                    <a:pt x="10833" y="1"/>
                    <a:pt x="9485" y="1"/>
                  </a:cubicBezTo>
                  <a:close/>
                </a:path>
              </a:pathLst>
            </a:custGeom>
            <a:solidFill>
              <a:srgbClr val="3034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4"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39"/>
          <p:cNvSpPr/>
          <p:nvPr/>
        </p:nvSpPr>
        <p:spPr>
          <a:xfrm rot="10800000" flipH="1">
            <a:off x="7517437" y="4250066"/>
            <a:ext cx="503166" cy="909647"/>
          </a:xfrm>
          <a:custGeom>
            <a:avLst/>
            <a:gdLst/>
            <a:ahLst/>
            <a:cxnLst/>
            <a:rect l="l" t="t" r="r" b="b"/>
            <a:pathLst>
              <a:path w="25152" h="45471" extrusionOk="0">
                <a:moveTo>
                  <a:pt x="1" y="0"/>
                </a:moveTo>
                <a:lnTo>
                  <a:pt x="1" y="40574"/>
                </a:lnTo>
                <a:cubicBezTo>
                  <a:pt x="1" y="41777"/>
                  <a:pt x="2795" y="44005"/>
                  <a:pt x="3644" y="44571"/>
                </a:cubicBezTo>
                <a:cubicBezTo>
                  <a:pt x="4616" y="45195"/>
                  <a:pt x="5603" y="45471"/>
                  <a:pt x="6563" y="45471"/>
                </a:cubicBezTo>
                <a:cubicBezTo>
                  <a:pt x="8818" y="45471"/>
                  <a:pt x="10921" y="43946"/>
                  <a:pt x="12311" y="41812"/>
                </a:cubicBezTo>
                <a:cubicBezTo>
                  <a:pt x="14716" y="38027"/>
                  <a:pt x="16980" y="33641"/>
                  <a:pt x="20199" y="30316"/>
                </a:cubicBezTo>
                <a:cubicBezTo>
                  <a:pt x="20482" y="29997"/>
                  <a:pt x="20800" y="29679"/>
                  <a:pt x="21154" y="29396"/>
                </a:cubicBezTo>
                <a:cubicBezTo>
                  <a:pt x="21826" y="23665"/>
                  <a:pt x="24727" y="18289"/>
                  <a:pt x="24939" y="12487"/>
                </a:cubicBezTo>
                <a:cubicBezTo>
                  <a:pt x="25151" y="7960"/>
                  <a:pt x="23560" y="3573"/>
                  <a:pt x="20871" y="0"/>
                </a:cubicBez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39"/>
          <p:cNvSpPr/>
          <p:nvPr/>
        </p:nvSpPr>
        <p:spPr>
          <a:xfrm rot="10800000" flipH="1">
            <a:off x="7929992" y="4571627"/>
            <a:ext cx="439470" cy="594449"/>
          </a:xfrm>
          <a:custGeom>
            <a:avLst/>
            <a:gdLst/>
            <a:ahLst/>
            <a:cxnLst/>
            <a:rect l="l" t="t" r="r" b="b"/>
            <a:pathLst>
              <a:path w="21968" h="29715" extrusionOk="0">
                <a:moveTo>
                  <a:pt x="1" y="0"/>
                </a:moveTo>
                <a:cubicBezTo>
                  <a:pt x="2689" y="3573"/>
                  <a:pt x="4528" y="8278"/>
                  <a:pt x="4352" y="12841"/>
                </a:cubicBezTo>
                <a:cubicBezTo>
                  <a:pt x="4104" y="18607"/>
                  <a:pt x="1203" y="23983"/>
                  <a:pt x="531" y="29714"/>
                </a:cubicBezTo>
                <a:cubicBezTo>
                  <a:pt x="4245" y="26354"/>
                  <a:pt x="9021" y="24443"/>
                  <a:pt x="13124" y="21613"/>
                </a:cubicBezTo>
                <a:cubicBezTo>
                  <a:pt x="16308" y="19385"/>
                  <a:pt x="18713" y="16237"/>
                  <a:pt x="20093" y="12593"/>
                </a:cubicBezTo>
                <a:cubicBezTo>
                  <a:pt x="20517" y="11355"/>
                  <a:pt x="21968" y="318"/>
                  <a:pt x="19881" y="318"/>
                </a:cubicBezTo>
                <a:cubicBezTo>
                  <a:pt x="19881" y="318"/>
                  <a:pt x="9905" y="0"/>
                  <a:pt x="1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39"/>
          <p:cNvSpPr/>
          <p:nvPr/>
        </p:nvSpPr>
        <p:spPr>
          <a:xfrm rot="10800000" flipH="1">
            <a:off x="6962268" y="4226313"/>
            <a:ext cx="434529" cy="276729"/>
          </a:xfrm>
          <a:custGeom>
            <a:avLst/>
            <a:gdLst/>
            <a:ahLst/>
            <a:cxnLst/>
            <a:rect l="l" t="t" r="r" b="b"/>
            <a:pathLst>
              <a:path w="21721" h="13833" extrusionOk="0">
                <a:moveTo>
                  <a:pt x="1" y="1"/>
                </a:moveTo>
                <a:cubicBezTo>
                  <a:pt x="2159" y="4352"/>
                  <a:pt x="5519" y="7995"/>
                  <a:pt x="9729" y="10472"/>
                </a:cubicBezTo>
                <a:cubicBezTo>
                  <a:pt x="13125" y="12382"/>
                  <a:pt x="16945" y="13549"/>
                  <a:pt x="20872" y="13797"/>
                </a:cubicBezTo>
                <a:lnTo>
                  <a:pt x="21720" y="13832"/>
                </a:lnTo>
                <a:cubicBezTo>
                  <a:pt x="21438" y="13408"/>
                  <a:pt x="21119" y="12983"/>
                  <a:pt x="20801" y="12594"/>
                </a:cubicBezTo>
                <a:cubicBezTo>
                  <a:pt x="15495" y="5873"/>
                  <a:pt x="8066" y="1911"/>
                  <a:pt x="1" y="1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" name="Google Shape;454;p39"/>
          <p:cNvSpPr/>
          <p:nvPr/>
        </p:nvSpPr>
        <p:spPr>
          <a:xfrm rot="10800000" flipH="1">
            <a:off x="6892931" y="4769795"/>
            <a:ext cx="322701" cy="457154"/>
          </a:xfrm>
          <a:custGeom>
            <a:avLst/>
            <a:gdLst/>
            <a:ahLst/>
            <a:cxnLst/>
            <a:rect l="l" t="t" r="r" b="b"/>
            <a:pathLst>
              <a:path w="16131" h="22852" extrusionOk="0">
                <a:moveTo>
                  <a:pt x="6615" y="1"/>
                </a:moveTo>
                <a:cubicBezTo>
                  <a:pt x="5483" y="1628"/>
                  <a:pt x="4528" y="3361"/>
                  <a:pt x="3715" y="5165"/>
                </a:cubicBezTo>
                <a:cubicBezTo>
                  <a:pt x="1203" y="10719"/>
                  <a:pt x="0" y="16768"/>
                  <a:pt x="213" y="22852"/>
                </a:cubicBezTo>
                <a:cubicBezTo>
                  <a:pt x="3325" y="21968"/>
                  <a:pt x="6155" y="20447"/>
                  <a:pt x="8632" y="18395"/>
                </a:cubicBezTo>
                <a:cubicBezTo>
                  <a:pt x="12169" y="15424"/>
                  <a:pt x="16131" y="8596"/>
                  <a:pt x="12452" y="4316"/>
                </a:cubicBezTo>
                <a:cubicBezTo>
                  <a:pt x="10825" y="2477"/>
                  <a:pt x="8844" y="1026"/>
                  <a:pt x="661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5" name="Google Shape;455;p39"/>
          <p:cNvSpPr/>
          <p:nvPr/>
        </p:nvSpPr>
        <p:spPr>
          <a:xfrm rot="10800000" flipH="1">
            <a:off x="7857115" y="4285154"/>
            <a:ext cx="1314088" cy="954519"/>
          </a:xfrm>
          <a:custGeom>
            <a:avLst/>
            <a:gdLst/>
            <a:ahLst/>
            <a:cxnLst/>
            <a:rect l="l" t="t" r="r" b="b"/>
            <a:pathLst>
              <a:path w="65688" h="47714" extrusionOk="0">
                <a:moveTo>
                  <a:pt x="65300" y="0"/>
                </a:moveTo>
                <a:lnTo>
                  <a:pt x="0" y="36"/>
                </a:lnTo>
                <a:lnTo>
                  <a:pt x="0" y="36"/>
                </a:lnTo>
                <a:cubicBezTo>
                  <a:pt x="531" y="36"/>
                  <a:pt x="1663" y="1486"/>
                  <a:pt x="1981" y="1804"/>
                </a:cubicBezTo>
                <a:cubicBezTo>
                  <a:pt x="2653" y="2476"/>
                  <a:pt x="3290" y="3219"/>
                  <a:pt x="3891" y="3997"/>
                </a:cubicBezTo>
                <a:lnTo>
                  <a:pt x="23524" y="3997"/>
                </a:lnTo>
                <a:cubicBezTo>
                  <a:pt x="25611" y="3997"/>
                  <a:pt x="24160" y="14999"/>
                  <a:pt x="23736" y="16272"/>
                </a:cubicBezTo>
                <a:cubicBezTo>
                  <a:pt x="22356" y="19916"/>
                  <a:pt x="19951" y="23064"/>
                  <a:pt x="16767" y="25292"/>
                </a:cubicBezTo>
                <a:cubicBezTo>
                  <a:pt x="12664" y="28122"/>
                  <a:pt x="7888" y="30033"/>
                  <a:pt x="4139" y="33393"/>
                </a:cubicBezTo>
                <a:cubicBezTo>
                  <a:pt x="4139" y="33570"/>
                  <a:pt x="4103" y="33782"/>
                  <a:pt x="4068" y="33959"/>
                </a:cubicBezTo>
                <a:cubicBezTo>
                  <a:pt x="3431" y="41175"/>
                  <a:pt x="7464" y="47260"/>
                  <a:pt x="14999" y="47684"/>
                </a:cubicBezTo>
                <a:cubicBezTo>
                  <a:pt x="15353" y="47704"/>
                  <a:pt x="15707" y="47714"/>
                  <a:pt x="16062" y="47714"/>
                </a:cubicBezTo>
                <a:cubicBezTo>
                  <a:pt x="19467" y="47714"/>
                  <a:pt x="22903" y="46828"/>
                  <a:pt x="26106" y="45738"/>
                </a:cubicBezTo>
                <a:cubicBezTo>
                  <a:pt x="31341" y="43934"/>
                  <a:pt x="36435" y="41670"/>
                  <a:pt x="41281" y="38982"/>
                </a:cubicBezTo>
                <a:cubicBezTo>
                  <a:pt x="44996" y="36930"/>
                  <a:pt x="48639" y="34454"/>
                  <a:pt x="52601" y="32792"/>
                </a:cubicBezTo>
                <a:cubicBezTo>
                  <a:pt x="55323" y="31693"/>
                  <a:pt x="58722" y="30806"/>
                  <a:pt x="61897" y="30806"/>
                </a:cubicBezTo>
                <a:cubicBezTo>
                  <a:pt x="63013" y="30806"/>
                  <a:pt x="64102" y="30916"/>
                  <a:pt x="65123" y="31164"/>
                </a:cubicBezTo>
                <a:cubicBezTo>
                  <a:pt x="65125" y="31165"/>
                  <a:pt x="65126" y="31165"/>
                  <a:pt x="65127" y="31165"/>
                </a:cubicBezTo>
                <a:cubicBezTo>
                  <a:pt x="65688" y="31165"/>
                  <a:pt x="65300" y="0"/>
                  <a:pt x="653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39"/>
          <p:cNvSpPr/>
          <p:nvPr/>
        </p:nvSpPr>
        <p:spPr>
          <a:xfrm rot="10800000" flipH="1">
            <a:off x="6897873" y="4225493"/>
            <a:ext cx="801800" cy="1286682"/>
          </a:xfrm>
          <a:custGeom>
            <a:avLst/>
            <a:gdLst/>
            <a:ahLst/>
            <a:cxnLst/>
            <a:rect l="l" t="t" r="r" b="b"/>
            <a:pathLst>
              <a:path w="40080" h="64318" extrusionOk="0">
                <a:moveTo>
                  <a:pt x="38384" y="1"/>
                </a:moveTo>
                <a:cubicBezTo>
                  <a:pt x="35907" y="1"/>
                  <a:pt x="31554" y="296"/>
                  <a:pt x="31201" y="321"/>
                </a:cubicBezTo>
                <a:cubicBezTo>
                  <a:pt x="24833" y="1064"/>
                  <a:pt x="18537" y="3187"/>
                  <a:pt x="13337" y="7042"/>
                </a:cubicBezTo>
                <a:cubicBezTo>
                  <a:pt x="10648" y="9059"/>
                  <a:pt x="8278" y="11499"/>
                  <a:pt x="6368" y="14294"/>
                </a:cubicBezTo>
                <a:cubicBezTo>
                  <a:pt x="8597" y="15284"/>
                  <a:pt x="10578" y="16735"/>
                  <a:pt x="12205" y="18574"/>
                </a:cubicBezTo>
                <a:cubicBezTo>
                  <a:pt x="15884" y="22854"/>
                  <a:pt x="11922" y="29682"/>
                  <a:pt x="8385" y="32653"/>
                </a:cubicBezTo>
                <a:cubicBezTo>
                  <a:pt x="5944" y="34705"/>
                  <a:pt x="3078" y="36226"/>
                  <a:pt x="1" y="37110"/>
                </a:cubicBezTo>
                <a:cubicBezTo>
                  <a:pt x="107" y="41709"/>
                  <a:pt x="1239" y="46272"/>
                  <a:pt x="3220" y="50411"/>
                </a:cubicBezTo>
                <a:cubicBezTo>
                  <a:pt x="11285" y="52321"/>
                  <a:pt x="18714" y="56283"/>
                  <a:pt x="24020" y="63004"/>
                </a:cubicBezTo>
                <a:cubicBezTo>
                  <a:pt x="24338" y="63428"/>
                  <a:pt x="24657" y="63853"/>
                  <a:pt x="24939" y="64277"/>
                </a:cubicBezTo>
                <a:cubicBezTo>
                  <a:pt x="25522" y="64305"/>
                  <a:pt x="26105" y="64318"/>
                  <a:pt x="26686" y="64318"/>
                </a:cubicBezTo>
                <a:cubicBezTo>
                  <a:pt x="28331" y="64318"/>
                  <a:pt x="29970" y="64212"/>
                  <a:pt x="31590" y="64029"/>
                </a:cubicBezTo>
                <a:cubicBezTo>
                  <a:pt x="32439" y="63923"/>
                  <a:pt x="40080" y="62862"/>
                  <a:pt x="40080" y="62261"/>
                </a:cubicBezTo>
                <a:lnTo>
                  <a:pt x="40080" y="180"/>
                </a:lnTo>
                <a:cubicBezTo>
                  <a:pt x="40069" y="48"/>
                  <a:pt x="39378" y="1"/>
                  <a:pt x="38384" y="1"/>
                </a:cubicBez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39"/>
          <p:cNvSpPr/>
          <p:nvPr/>
        </p:nvSpPr>
        <p:spPr>
          <a:xfrm rot="10800000" flipH="1">
            <a:off x="-61900" y="-16512"/>
            <a:ext cx="1783750" cy="545675"/>
          </a:xfrm>
          <a:custGeom>
            <a:avLst/>
            <a:gdLst/>
            <a:ahLst/>
            <a:cxnLst/>
            <a:rect l="l" t="t" r="r" b="b"/>
            <a:pathLst>
              <a:path w="71350" h="21827" extrusionOk="0">
                <a:moveTo>
                  <a:pt x="34242" y="1"/>
                </a:moveTo>
                <a:cubicBezTo>
                  <a:pt x="29988" y="1"/>
                  <a:pt x="25770" y="443"/>
                  <a:pt x="21791" y="1239"/>
                </a:cubicBezTo>
                <a:cubicBezTo>
                  <a:pt x="21069" y="1389"/>
                  <a:pt x="5824" y="3432"/>
                  <a:pt x="1272" y="3432"/>
                </a:cubicBezTo>
                <a:cubicBezTo>
                  <a:pt x="470" y="3432"/>
                  <a:pt x="0" y="3368"/>
                  <a:pt x="0" y="3220"/>
                </a:cubicBezTo>
                <a:lnTo>
                  <a:pt x="0" y="21827"/>
                </a:lnTo>
                <a:lnTo>
                  <a:pt x="71349" y="21827"/>
                </a:lnTo>
                <a:cubicBezTo>
                  <a:pt x="70960" y="19456"/>
                  <a:pt x="70040" y="17193"/>
                  <a:pt x="68625" y="15247"/>
                </a:cubicBezTo>
                <a:lnTo>
                  <a:pt x="67777" y="15212"/>
                </a:lnTo>
                <a:cubicBezTo>
                  <a:pt x="63850" y="14964"/>
                  <a:pt x="60030" y="13797"/>
                  <a:pt x="56634" y="11887"/>
                </a:cubicBezTo>
                <a:cubicBezTo>
                  <a:pt x="52424" y="9410"/>
                  <a:pt x="49028" y="5767"/>
                  <a:pt x="46906" y="1416"/>
                </a:cubicBezTo>
                <a:cubicBezTo>
                  <a:pt x="42785" y="443"/>
                  <a:pt x="38496" y="1"/>
                  <a:pt x="3424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39"/>
          <p:cNvSpPr/>
          <p:nvPr/>
        </p:nvSpPr>
        <p:spPr>
          <a:xfrm rot="10800000" flipH="1">
            <a:off x="1110725" y="147963"/>
            <a:ext cx="543025" cy="345825"/>
          </a:xfrm>
          <a:custGeom>
            <a:avLst/>
            <a:gdLst/>
            <a:ahLst/>
            <a:cxnLst/>
            <a:rect l="l" t="t" r="r" b="b"/>
            <a:pathLst>
              <a:path w="21721" h="13833" extrusionOk="0">
                <a:moveTo>
                  <a:pt x="1" y="1"/>
                </a:moveTo>
                <a:cubicBezTo>
                  <a:pt x="2159" y="4352"/>
                  <a:pt x="5519" y="7995"/>
                  <a:pt x="9729" y="10472"/>
                </a:cubicBezTo>
                <a:cubicBezTo>
                  <a:pt x="13125" y="12382"/>
                  <a:pt x="16945" y="13549"/>
                  <a:pt x="20872" y="13797"/>
                </a:cubicBezTo>
                <a:lnTo>
                  <a:pt x="21720" y="13832"/>
                </a:lnTo>
                <a:cubicBezTo>
                  <a:pt x="21438" y="13408"/>
                  <a:pt x="21119" y="12983"/>
                  <a:pt x="20801" y="12594"/>
                </a:cubicBezTo>
                <a:cubicBezTo>
                  <a:pt x="15495" y="5873"/>
                  <a:pt x="8066" y="1911"/>
                  <a:pt x="1" y="1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4_1"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0" name="Google Shape;460;p40"/>
          <p:cNvGrpSpPr/>
          <p:nvPr/>
        </p:nvGrpSpPr>
        <p:grpSpPr>
          <a:xfrm rot="5400000">
            <a:off x="8425408" y="-1217177"/>
            <a:ext cx="900907" cy="3335276"/>
            <a:chOff x="2810675" y="1400175"/>
            <a:chExt cx="1201850" cy="2625375"/>
          </a:xfrm>
        </p:grpSpPr>
        <p:sp>
          <p:nvSpPr>
            <p:cNvPr id="461" name="Google Shape;461;p40"/>
            <p:cNvSpPr/>
            <p:nvPr/>
          </p:nvSpPr>
          <p:spPr>
            <a:xfrm>
              <a:off x="2811550" y="1400175"/>
              <a:ext cx="1200975" cy="2428325"/>
            </a:xfrm>
            <a:custGeom>
              <a:avLst/>
              <a:gdLst/>
              <a:ahLst/>
              <a:cxnLst/>
              <a:rect l="l" t="t" r="r" b="b"/>
              <a:pathLst>
                <a:path w="48039" h="97133" extrusionOk="0">
                  <a:moveTo>
                    <a:pt x="429" y="0"/>
                  </a:moveTo>
                  <a:cubicBezTo>
                    <a:pt x="160" y="0"/>
                    <a:pt x="1" y="52"/>
                    <a:pt x="1" y="173"/>
                  </a:cubicBezTo>
                  <a:cubicBezTo>
                    <a:pt x="1" y="633"/>
                    <a:pt x="72" y="62077"/>
                    <a:pt x="72" y="90447"/>
                  </a:cubicBezTo>
                  <a:cubicBezTo>
                    <a:pt x="5166" y="92004"/>
                    <a:pt x="10578" y="94161"/>
                    <a:pt x="14929" y="97133"/>
                  </a:cubicBezTo>
                  <a:cubicBezTo>
                    <a:pt x="32085" y="84115"/>
                    <a:pt x="48039" y="60875"/>
                    <a:pt x="31413" y="41278"/>
                  </a:cubicBezTo>
                  <a:cubicBezTo>
                    <a:pt x="28052" y="37281"/>
                    <a:pt x="24055" y="33885"/>
                    <a:pt x="21119" y="29604"/>
                  </a:cubicBezTo>
                  <a:cubicBezTo>
                    <a:pt x="18218" y="25324"/>
                    <a:pt x="17263" y="20372"/>
                    <a:pt x="16450" y="15384"/>
                  </a:cubicBezTo>
                  <a:cubicBezTo>
                    <a:pt x="15919" y="12201"/>
                    <a:pt x="15282" y="8982"/>
                    <a:pt x="13584" y="6258"/>
                  </a:cubicBezTo>
                  <a:cubicBezTo>
                    <a:pt x="11851" y="3463"/>
                    <a:pt x="9623" y="2367"/>
                    <a:pt x="6616" y="1482"/>
                  </a:cubicBezTo>
                  <a:cubicBezTo>
                    <a:pt x="6024" y="1334"/>
                    <a:pt x="1800" y="0"/>
                    <a:pt x="429" y="0"/>
                  </a:cubicBezTo>
                  <a:close/>
                </a:path>
              </a:pathLst>
            </a:custGeom>
            <a:solidFill>
              <a:srgbClr val="FFD8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40"/>
            <p:cNvSpPr/>
            <p:nvPr/>
          </p:nvSpPr>
          <p:spPr>
            <a:xfrm>
              <a:off x="2810675" y="3659575"/>
              <a:ext cx="374100" cy="365975"/>
            </a:xfrm>
            <a:custGeom>
              <a:avLst/>
              <a:gdLst/>
              <a:ahLst/>
              <a:cxnLst/>
              <a:rect l="l" t="t" r="r" b="b"/>
              <a:pathLst>
                <a:path w="14964" h="14639" extrusionOk="0">
                  <a:moveTo>
                    <a:pt x="1" y="0"/>
                  </a:moveTo>
                  <a:lnTo>
                    <a:pt x="1" y="14539"/>
                  </a:lnTo>
                  <a:cubicBezTo>
                    <a:pt x="1" y="14607"/>
                    <a:pt x="63" y="14639"/>
                    <a:pt x="178" y="14639"/>
                  </a:cubicBezTo>
                  <a:cubicBezTo>
                    <a:pt x="1427" y="14639"/>
                    <a:pt x="8883" y="10907"/>
                    <a:pt x="9304" y="10648"/>
                  </a:cubicBezTo>
                  <a:cubicBezTo>
                    <a:pt x="11179" y="9481"/>
                    <a:pt x="13054" y="8172"/>
                    <a:pt x="14964" y="6757"/>
                  </a:cubicBezTo>
                  <a:cubicBezTo>
                    <a:pt x="10577" y="3785"/>
                    <a:pt x="5094" y="1557"/>
                    <a:pt x="1" y="0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3" name="Google Shape;463;p40"/>
          <p:cNvSpPr/>
          <p:nvPr/>
        </p:nvSpPr>
        <p:spPr>
          <a:xfrm rot="-3827617">
            <a:off x="6721359" y="-364131"/>
            <a:ext cx="713401" cy="893601"/>
          </a:xfrm>
          <a:custGeom>
            <a:avLst/>
            <a:gdLst/>
            <a:ahLst/>
            <a:cxnLst/>
            <a:rect l="l" t="t" r="r" b="b"/>
            <a:pathLst>
              <a:path w="39160" h="35746" extrusionOk="0">
                <a:moveTo>
                  <a:pt x="23251" y="0"/>
                </a:moveTo>
                <a:cubicBezTo>
                  <a:pt x="18548" y="0"/>
                  <a:pt x="13890" y="1974"/>
                  <a:pt x="10188" y="4960"/>
                </a:cubicBezTo>
                <a:cubicBezTo>
                  <a:pt x="5483" y="8781"/>
                  <a:pt x="2193" y="14051"/>
                  <a:pt x="814" y="19959"/>
                </a:cubicBezTo>
                <a:cubicBezTo>
                  <a:pt x="177" y="22753"/>
                  <a:pt x="0" y="25725"/>
                  <a:pt x="779" y="28484"/>
                </a:cubicBezTo>
                <a:cubicBezTo>
                  <a:pt x="1592" y="31278"/>
                  <a:pt x="3467" y="33790"/>
                  <a:pt x="6120" y="34957"/>
                </a:cubicBezTo>
                <a:cubicBezTo>
                  <a:pt x="7511" y="35551"/>
                  <a:pt x="8980" y="35746"/>
                  <a:pt x="10471" y="35746"/>
                </a:cubicBezTo>
                <a:cubicBezTo>
                  <a:pt x="11823" y="35746"/>
                  <a:pt x="13193" y="35585"/>
                  <a:pt x="14539" y="35417"/>
                </a:cubicBezTo>
                <a:lnTo>
                  <a:pt x="19279" y="34887"/>
                </a:lnTo>
                <a:cubicBezTo>
                  <a:pt x="21225" y="27210"/>
                  <a:pt x="25894" y="19994"/>
                  <a:pt x="32863" y="16068"/>
                </a:cubicBezTo>
                <a:cubicBezTo>
                  <a:pt x="34844" y="14936"/>
                  <a:pt x="36966" y="14051"/>
                  <a:pt x="39159" y="13415"/>
                </a:cubicBezTo>
                <a:cubicBezTo>
                  <a:pt x="38629" y="10549"/>
                  <a:pt x="37355" y="7861"/>
                  <a:pt x="35480" y="5633"/>
                </a:cubicBezTo>
                <a:cubicBezTo>
                  <a:pt x="32827" y="2590"/>
                  <a:pt x="29184" y="609"/>
                  <a:pt x="25186" y="114"/>
                </a:cubicBezTo>
                <a:cubicBezTo>
                  <a:pt x="24542" y="37"/>
                  <a:pt x="23896" y="0"/>
                  <a:pt x="232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4" name="Google Shape;464;p40"/>
          <p:cNvSpPr/>
          <p:nvPr/>
        </p:nvSpPr>
        <p:spPr>
          <a:xfrm rot="10800000" flipH="1">
            <a:off x="-304675" y="4429302"/>
            <a:ext cx="1493675" cy="754900"/>
          </a:xfrm>
          <a:custGeom>
            <a:avLst/>
            <a:gdLst/>
            <a:ahLst/>
            <a:cxnLst/>
            <a:rect l="l" t="t" r="r" b="b"/>
            <a:pathLst>
              <a:path w="59747" h="30196" extrusionOk="0">
                <a:moveTo>
                  <a:pt x="0" y="0"/>
                </a:moveTo>
                <a:lnTo>
                  <a:pt x="0" y="30139"/>
                </a:lnTo>
                <a:cubicBezTo>
                  <a:pt x="0" y="30178"/>
                  <a:pt x="76" y="30196"/>
                  <a:pt x="215" y="30196"/>
                </a:cubicBezTo>
                <a:cubicBezTo>
                  <a:pt x="1725" y="30196"/>
                  <a:pt x="10684" y="28099"/>
                  <a:pt x="11461" y="27839"/>
                </a:cubicBezTo>
                <a:cubicBezTo>
                  <a:pt x="15671" y="26495"/>
                  <a:pt x="19986" y="24762"/>
                  <a:pt x="23701" y="22286"/>
                </a:cubicBezTo>
                <a:cubicBezTo>
                  <a:pt x="28511" y="19138"/>
                  <a:pt x="33428" y="18076"/>
                  <a:pt x="39124" y="17829"/>
                </a:cubicBezTo>
                <a:cubicBezTo>
                  <a:pt x="45208" y="17546"/>
                  <a:pt x="51964" y="17546"/>
                  <a:pt x="57200" y="14008"/>
                </a:cubicBezTo>
                <a:cubicBezTo>
                  <a:pt x="58155" y="13372"/>
                  <a:pt x="59004" y="12593"/>
                  <a:pt x="59747" y="11744"/>
                </a:cubicBezTo>
                <a:cubicBezTo>
                  <a:pt x="54971" y="8879"/>
                  <a:pt x="51009" y="4847"/>
                  <a:pt x="48250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40"/>
          <p:cNvSpPr/>
          <p:nvPr/>
        </p:nvSpPr>
        <p:spPr>
          <a:xfrm rot="10800000" flipH="1">
            <a:off x="902450" y="4890577"/>
            <a:ext cx="385600" cy="293625"/>
          </a:xfrm>
          <a:custGeom>
            <a:avLst/>
            <a:gdLst/>
            <a:ahLst/>
            <a:cxnLst/>
            <a:rect l="l" t="t" r="r" b="b"/>
            <a:pathLst>
              <a:path w="15424" h="11745" extrusionOk="0">
                <a:moveTo>
                  <a:pt x="0" y="0"/>
                </a:moveTo>
                <a:cubicBezTo>
                  <a:pt x="2724" y="4847"/>
                  <a:pt x="6686" y="8879"/>
                  <a:pt x="11497" y="11744"/>
                </a:cubicBezTo>
                <a:cubicBezTo>
                  <a:pt x="14291" y="8596"/>
                  <a:pt x="15423" y="4351"/>
                  <a:pt x="14787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4_1_1"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7" name="Google Shape;467;p41"/>
          <p:cNvGrpSpPr/>
          <p:nvPr/>
        </p:nvGrpSpPr>
        <p:grpSpPr>
          <a:xfrm flipH="1">
            <a:off x="-276682" y="3505591"/>
            <a:ext cx="1985861" cy="1765938"/>
            <a:chOff x="3033525" y="2679425"/>
            <a:chExt cx="1834175" cy="1631050"/>
          </a:xfrm>
        </p:grpSpPr>
        <p:sp>
          <p:nvSpPr>
            <p:cNvPr id="468" name="Google Shape;468;p41"/>
            <p:cNvSpPr/>
            <p:nvPr/>
          </p:nvSpPr>
          <p:spPr>
            <a:xfrm>
              <a:off x="4141625" y="2679425"/>
              <a:ext cx="720750" cy="504975"/>
            </a:xfrm>
            <a:custGeom>
              <a:avLst/>
              <a:gdLst/>
              <a:ahLst/>
              <a:cxnLst/>
              <a:rect l="l" t="t" r="r" b="b"/>
              <a:pathLst>
                <a:path w="28830" h="20199" extrusionOk="0">
                  <a:moveTo>
                    <a:pt x="16294" y="0"/>
                  </a:moveTo>
                  <a:cubicBezTo>
                    <a:pt x="11568" y="0"/>
                    <a:pt x="7077" y="1785"/>
                    <a:pt x="3750" y="5354"/>
                  </a:cubicBezTo>
                  <a:cubicBezTo>
                    <a:pt x="2229" y="6981"/>
                    <a:pt x="991" y="8785"/>
                    <a:pt x="0" y="10766"/>
                  </a:cubicBezTo>
                  <a:cubicBezTo>
                    <a:pt x="7932" y="16593"/>
                    <a:pt x="18027" y="20199"/>
                    <a:pt x="26488" y="20199"/>
                  </a:cubicBezTo>
                  <a:cubicBezTo>
                    <a:pt x="27272" y="20199"/>
                    <a:pt x="28042" y="20168"/>
                    <a:pt x="28795" y="20105"/>
                  </a:cubicBezTo>
                  <a:cubicBezTo>
                    <a:pt x="28795" y="20105"/>
                    <a:pt x="28795" y="13454"/>
                    <a:pt x="28830" y="4186"/>
                  </a:cubicBezTo>
                  <a:cubicBezTo>
                    <a:pt x="27627" y="1180"/>
                    <a:pt x="21118" y="437"/>
                    <a:pt x="18713" y="154"/>
                  </a:cubicBezTo>
                  <a:cubicBezTo>
                    <a:pt x="17903" y="51"/>
                    <a:pt x="17095" y="0"/>
                    <a:pt x="162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41"/>
            <p:cNvSpPr/>
            <p:nvPr/>
          </p:nvSpPr>
          <p:spPr>
            <a:xfrm>
              <a:off x="3400525" y="2784075"/>
              <a:ext cx="1467175" cy="1526400"/>
            </a:xfrm>
            <a:custGeom>
              <a:avLst/>
              <a:gdLst/>
              <a:ahLst/>
              <a:cxnLst/>
              <a:rect l="l" t="t" r="r" b="b"/>
              <a:pathLst>
                <a:path w="58687" h="61056" extrusionOk="0">
                  <a:moveTo>
                    <a:pt x="58474" y="0"/>
                  </a:moveTo>
                  <a:cubicBezTo>
                    <a:pt x="58474" y="9268"/>
                    <a:pt x="58439" y="15919"/>
                    <a:pt x="58439" y="15919"/>
                  </a:cubicBezTo>
                  <a:cubicBezTo>
                    <a:pt x="57686" y="15982"/>
                    <a:pt x="56916" y="16013"/>
                    <a:pt x="56133" y="16013"/>
                  </a:cubicBezTo>
                  <a:cubicBezTo>
                    <a:pt x="47676" y="16013"/>
                    <a:pt x="37608" y="12407"/>
                    <a:pt x="29644" y="6580"/>
                  </a:cubicBezTo>
                  <a:cubicBezTo>
                    <a:pt x="27133" y="11426"/>
                    <a:pt x="25895" y="17086"/>
                    <a:pt x="25152" y="22321"/>
                  </a:cubicBezTo>
                  <a:cubicBezTo>
                    <a:pt x="23701" y="32721"/>
                    <a:pt x="21437" y="45562"/>
                    <a:pt x="9906" y="49311"/>
                  </a:cubicBezTo>
                  <a:cubicBezTo>
                    <a:pt x="7806" y="50011"/>
                    <a:pt x="5614" y="50250"/>
                    <a:pt x="3411" y="50250"/>
                  </a:cubicBezTo>
                  <a:cubicBezTo>
                    <a:pt x="2274" y="50250"/>
                    <a:pt x="1133" y="50186"/>
                    <a:pt x="1" y="50090"/>
                  </a:cubicBezTo>
                  <a:lnTo>
                    <a:pt x="1" y="50090"/>
                  </a:lnTo>
                  <a:cubicBezTo>
                    <a:pt x="2583" y="53450"/>
                    <a:pt x="4635" y="57129"/>
                    <a:pt x="6156" y="61056"/>
                  </a:cubicBezTo>
                  <a:lnTo>
                    <a:pt x="58686" y="61056"/>
                  </a:lnTo>
                  <a:lnTo>
                    <a:pt x="58686" y="991"/>
                  </a:lnTo>
                  <a:cubicBezTo>
                    <a:pt x="58686" y="673"/>
                    <a:pt x="58615" y="319"/>
                    <a:pt x="584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41"/>
            <p:cNvSpPr/>
            <p:nvPr/>
          </p:nvSpPr>
          <p:spPr>
            <a:xfrm>
              <a:off x="3033525" y="4024550"/>
              <a:ext cx="520900" cy="285925"/>
            </a:xfrm>
            <a:custGeom>
              <a:avLst/>
              <a:gdLst/>
              <a:ahLst/>
              <a:cxnLst/>
              <a:rect l="l" t="t" r="r" b="b"/>
              <a:pathLst>
                <a:path w="20836" h="11437" extrusionOk="0">
                  <a:moveTo>
                    <a:pt x="9485" y="1"/>
                  </a:moveTo>
                  <a:cubicBezTo>
                    <a:pt x="7802" y="1"/>
                    <a:pt x="6190" y="322"/>
                    <a:pt x="4599" y="1461"/>
                  </a:cubicBezTo>
                  <a:cubicBezTo>
                    <a:pt x="3078" y="2664"/>
                    <a:pt x="1911" y="4256"/>
                    <a:pt x="1274" y="6060"/>
                  </a:cubicBezTo>
                  <a:cubicBezTo>
                    <a:pt x="1097" y="6555"/>
                    <a:pt x="1" y="11437"/>
                    <a:pt x="461" y="11437"/>
                  </a:cubicBezTo>
                  <a:lnTo>
                    <a:pt x="20836" y="11437"/>
                  </a:lnTo>
                  <a:cubicBezTo>
                    <a:pt x="19315" y="7510"/>
                    <a:pt x="17263" y="3831"/>
                    <a:pt x="14716" y="471"/>
                  </a:cubicBezTo>
                  <a:cubicBezTo>
                    <a:pt x="14363" y="435"/>
                    <a:pt x="14009" y="400"/>
                    <a:pt x="13690" y="365"/>
                  </a:cubicBezTo>
                  <a:cubicBezTo>
                    <a:pt x="12227" y="207"/>
                    <a:pt x="10833" y="1"/>
                    <a:pt x="94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1" name="Google Shape;471;p41"/>
          <p:cNvSpPr/>
          <p:nvPr/>
        </p:nvSpPr>
        <p:spPr>
          <a:xfrm>
            <a:off x="8313925" y="1595550"/>
            <a:ext cx="587225" cy="359950"/>
          </a:xfrm>
          <a:custGeom>
            <a:avLst/>
            <a:gdLst/>
            <a:ahLst/>
            <a:cxnLst/>
            <a:rect l="l" t="t" r="r" b="b"/>
            <a:pathLst>
              <a:path w="23489" h="14398" extrusionOk="0">
                <a:moveTo>
                  <a:pt x="0" y="0"/>
                </a:moveTo>
                <a:lnTo>
                  <a:pt x="0" y="0"/>
                </a:lnTo>
                <a:cubicBezTo>
                  <a:pt x="5483" y="7747"/>
                  <a:pt x="14044" y="13336"/>
                  <a:pt x="23488" y="14397"/>
                </a:cubicBezTo>
                <a:cubicBezTo>
                  <a:pt x="19314" y="6297"/>
                  <a:pt x="12806" y="3467"/>
                  <a:pt x="12806" y="3467"/>
                </a:cubicBezTo>
                <a:cubicBezTo>
                  <a:pt x="8773" y="1592"/>
                  <a:pt x="4422" y="425"/>
                  <a:pt x="0" y="0"/>
                </a:cubicBezTo>
                <a:close/>
              </a:path>
            </a:pathLst>
          </a:custGeom>
          <a:solidFill>
            <a:srgbClr val="3034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472;p41"/>
          <p:cNvSpPr/>
          <p:nvPr/>
        </p:nvSpPr>
        <p:spPr>
          <a:xfrm>
            <a:off x="8119375" y="285825"/>
            <a:ext cx="1039125" cy="1679150"/>
          </a:xfrm>
          <a:custGeom>
            <a:avLst/>
            <a:gdLst/>
            <a:ahLst/>
            <a:cxnLst/>
            <a:rect l="l" t="t" r="r" b="b"/>
            <a:pathLst>
              <a:path w="41565" h="67166" extrusionOk="0">
                <a:moveTo>
                  <a:pt x="41564" y="1"/>
                </a:moveTo>
                <a:cubicBezTo>
                  <a:pt x="35091" y="1"/>
                  <a:pt x="28264" y="107"/>
                  <a:pt x="21967" y="1982"/>
                </a:cubicBezTo>
                <a:cubicBezTo>
                  <a:pt x="22356" y="4104"/>
                  <a:pt x="22427" y="6262"/>
                  <a:pt x="22109" y="8384"/>
                </a:cubicBezTo>
                <a:cubicBezTo>
                  <a:pt x="21401" y="13124"/>
                  <a:pt x="18394" y="19067"/>
                  <a:pt x="13973" y="21367"/>
                </a:cubicBezTo>
                <a:lnTo>
                  <a:pt x="13937" y="21367"/>
                </a:lnTo>
                <a:cubicBezTo>
                  <a:pt x="12310" y="22216"/>
                  <a:pt x="10435" y="22463"/>
                  <a:pt x="8631" y="22675"/>
                </a:cubicBezTo>
                <a:lnTo>
                  <a:pt x="2087" y="23418"/>
                </a:lnTo>
                <a:cubicBezTo>
                  <a:pt x="2016" y="23843"/>
                  <a:pt x="1910" y="24232"/>
                  <a:pt x="1804" y="24621"/>
                </a:cubicBezTo>
                <a:cubicBezTo>
                  <a:pt x="0" y="33111"/>
                  <a:pt x="1769" y="42414"/>
                  <a:pt x="6155" y="49842"/>
                </a:cubicBezTo>
                <a:cubicBezTo>
                  <a:pt x="6650" y="50691"/>
                  <a:pt x="7216" y="51540"/>
                  <a:pt x="7782" y="52389"/>
                </a:cubicBezTo>
                <a:cubicBezTo>
                  <a:pt x="12204" y="52814"/>
                  <a:pt x="16555" y="53981"/>
                  <a:pt x="20623" y="55821"/>
                </a:cubicBezTo>
                <a:cubicBezTo>
                  <a:pt x="20623" y="55821"/>
                  <a:pt x="27096" y="58686"/>
                  <a:pt x="31270" y="66786"/>
                </a:cubicBezTo>
                <a:cubicBezTo>
                  <a:pt x="31553" y="66822"/>
                  <a:pt x="31801" y="66857"/>
                  <a:pt x="32049" y="66857"/>
                </a:cubicBezTo>
                <a:cubicBezTo>
                  <a:pt x="32770" y="66911"/>
                  <a:pt x="37826" y="67166"/>
                  <a:pt x="40260" y="67166"/>
                </a:cubicBezTo>
                <a:cubicBezTo>
                  <a:pt x="41050" y="67166"/>
                  <a:pt x="41564" y="67139"/>
                  <a:pt x="41564" y="67069"/>
                </a:cubicBezTo>
                <a:lnTo>
                  <a:pt x="41564" y="1"/>
                </a:ln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41"/>
          <p:cNvSpPr/>
          <p:nvPr/>
        </p:nvSpPr>
        <p:spPr>
          <a:xfrm>
            <a:off x="7689575" y="0"/>
            <a:ext cx="979000" cy="893650"/>
          </a:xfrm>
          <a:custGeom>
            <a:avLst/>
            <a:gdLst/>
            <a:ahLst/>
            <a:cxnLst/>
            <a:rect l="l" t="t" r="r" b="b"/>
            <a:pathLst>
              <a:path w="39160" h="35746" extrusionOk="0">
                <a:moveTo>
                  <a:pt x="23251" y="0"/>
                </a:moveTo>
                <a:cubicBezTo>
                  <a:pt x="18548" y="0"/>
                  <a:pt x="13890" y="1974"/>
                  <a:pt x="10188" y="4960"/>
                </a:cubicBezTo>
                <a:cubicBezTo>
                  <a:pt x="5483" y="8781"/>
                  <a:pt x="2193" y="14051"/>
                  <a:pt x="814" y="19959"/>
                </a:cubicBezTo>
                <a:cubicBezTo>
                  <a:pt x="177" y="22753"/>
                  <a:pt x="0" y="25725"/>
                  <a:pt x="779" y="28484"/>
                </a:cubicBezTo>
                <a:cubicBezTo>
                  <a:pt x="1592" y="31278"/>
                  <a:pt x="3467" y="33790"/>
                  <a:pt x="6120" y="34957"/>
                </a:cubicBezTo>
                <a:cubicBezTo>
                  <a:pt x="7511" y="35551"/>
                  <a:pt x="8980" y="35746"/>
                  <a:pt x="10471" y="35746"/>
                </a:cubicBezTo>
                <a:cubicBezTo>
                  <a:pt x="11823" y="35746"/>
                  <a:pt x="13193" y="35585"/>
                  <a:pt x="14539" y="35417"/>
                </a:cubicBezTo>
                <a:lnTo>
                  <a:pt x="19279" y="34887"/>
                </a:lnTo>
                <a:cubicBezTo>
                  <a:pt x="21225" y="27210"/>
                  <a:pt x="25894" y="19994"/>
                  <a:pt x="32863" y="16068"/>
                </a:cubicBezTo>
                <a:cubicBezTo>
                  <a:pt x="34844" y="14936"/>
                  <a:pt x="36966" y="14051"/>
                  <a:pt x="39159" y="13415"/>
                </a:cubicBezTo>
                <a:cubicBezTo>
                  <a:pt x="38629" y="10549"/>
                  <a:pt x="37355" y="7861"/>
                  <a:pt x="35480" y="5633"/>
                </a:cubicBezTo>
                <a:cubicBezTo>
                  <a:pt x="32827" y="2590"/>
                  <a:pt x="29184" y="609"/>
                  <a:pt x="25186" y="114"/>
                </a:cubicBezTo>
                <a:cubicBezTo>
                  <a:pt x="24542" y="37"/>
                  <a:pt x="23896" y="0"/>
                  <a:pt x="23251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41"/>
          <p:cNvSpPr/>
          <p:nvPr/>
        </p:nvSpPr>
        <p:spPr>
          <a:xfrm>
            <a:off x="8171550" y="336250"/>
            <a:ext cx="508525" cy="535925"/>
          </a:xfrm>
          <a:custGeom>
            <a:avLst/>
            <a:gdLst/>
            <a:ahLst/>
            <a:cxnLst/>
            <a:rect l="l" t="t" r="r" b="b"/>
            <a:pathLst>
              <a:path w="20341" h="21437" extrusionOk="0">
                <a:moveTo>
                  <a:pt x="19880" y="0"/>
                </a:moveTo>
                <a:cubicBezTo>
                  <a:pt x="17687" y="637"/>
                  <a:pt x="15565" y="1521"/>
                  <a:pt x="13584" y="2653"/>
                </a:cubicBezTo>
                <a:cubicBezTo>
                  <a:pt x="6615" y="6580"/>
                  <a:pt x="1946" y="13796"/>
                  <a:pt x="0" y="21437"/>
                </a:cubicBezTo>
                <a:lnTo>
                  <a:pt x="6544" y="20694"/>
                </a:lnTo>
                <a:cubicBezTo>
                  <a:pt x="8348" y="20446"/>
                  <a:pt x="10223" y="20234"/>
                  <a:pt x="11850" y="19385"/>
                </a:cubicBezTo>
                <a:lnTo>
                  <a:pt x="11886" y="19385"/>
                </a:lnTo>
                <a:cubicBezTo>
                  <a:pt x="16307" y="17086"/>
                  <a:pt x="19314" y="11143"/>
                  <a:pt x="20022" y="6403"/>
                </a:cubicBezTo>
                <a:cubicBezTo>
                  <a:pt x="20340" y="4280"/>
                  <a:pt x="20269" y="2087"/>
                  <a:pt x="19880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4"/>
          <p:cNvSpPr txBox="1">
            <a:spLocks noGrp="1"/>
          </p:cNvSpPr>
          <p:nvPr>
            <p:ph type="title"/>
          </p:nvPr>
        </p:nvSpPr>
        <p:spPr>
          <a:xfrm>
            <a:off x="716250" y="543200"/>
            <a:ext cx="73602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subTitle" idx="1"/>
          </p:nvPr>
        </p:nvSpPr>
        <p:spPr>
          <a:xfrm>
            <a:off x="716250" y="1304825"/>
            <a:ext cx="7711500" cy="32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200"/>
              <a:buFont typeface="Montserrat Medium"/>
              <a:buAutoNum type="arabicPeriod"/>
              <a:defRPr sz="1200"/>
            </a:lvl1pPr>
            <a:lvl2pPr lvl="1">
              <a:spcBef>
                <a:spcPts val="1600"/>
              </a:spcBef>
              <a:spcAft>
                <a:spcPts val="0"/>
              </a:spcAft>
              <a:buClr>
                <a:srgbClr val="212121"/>
              </a:buClr>
              <a:buSzPts val="1200"/>
              <a:buFont typeface="Montserrat Medium"/>
              <a:buAutoNum type="alphaLcPeriod"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Clr>
                <a:srgbClr val="212121"/>
              </a:buClr>
              <a:buSzPts val="1200"/>
              <a:buFont typeface="Montserrat Medium"/>
              <a:buAutoNum type="romanLcPeriod"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Clr>
                <a:srgbClr val="212121"/>
              </a:buClr>
              <a:buSzPts val="1200"/>
              <a:buFont typeface="Montserrat Medium"/>
              <a:buAutoNum type="arabicPeriod"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Clr>
                <a:srgbClr val="212121"/>
              </a:buClr>
              <a:buSzPts val="1200"/>
              <a:buFont typeface="Montserrat Medium"/>
              <a:buAutoNum type="alphaLcPeriod"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Clr>
                <a:srgbClr val="212121"/>
              </a:buClr>
              <a:buSzPts val="1200"/>
              <a:buFont typeface="Montserrat Medium"/>
              <a:buAutoNum type="romanLcPeriod"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Clr>
                <a:srgbClr val="212121"/>
              </a:buClr>
              <a:buSzPts val="1200"/>
              <a:buFont typeface="Montserrat Medium"/>
              <a:buAutoNum type="arabicPeriod"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Clr>
                <a:srgbClr val="212121"/>
              </a:buClr>
              <a:buSzPts val="1200"/>
              <a:buFont typeface="Montserrat Medium"/>
              <a:buAutoNum type="alphaLcPeriod"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Clr>
                <a:srgbClr val="212121"/>
              </a:buClr>
              <a:buSzPts val="1200"/>
              <a:buFont typeface="Montserrat Medium"/>
              <a:buAutoNum type="romanLcPeriod"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/>
          <p:nvPr/>
        </p:nvSpPr>
        <p:spPr>
          <a:xfrm rot="5400000">
            <a:off x="8019700" y="353513"/>
            <a:ext cx="1493675" cy="754900"/>
          </a:xfrm>
          <a:custGeom>
            <a:avLst/>
            <a:gdLst/>
            <a:ahLst/>
            <a:cxnLst/>
            <a:rect l="l" t="t" r="r" b="b"/>
            <a:pathLst>
              <a:path w="59747" h="30196" extrusionOk="0">
                <a:moveTo>
                  <a:pt x="0" y="0"/>
                </a:moveTo>
                <a:lnTo>
                  <a:pt x="0" y="30139"/>
                </a:lnTo>
                <a:cubicBezTo>
                  <a:pt x="0" y="30178"/>
                  <a:pt x="76" y="30196"/>
                  <a:pt x="215" y="30196"/>
                </a:cubicBezTo>
                <a:cubicBezTo>
                  <a:pt x="1725" y="30196"/>
                  <a:pt x="10684" y="28099"/>
                  <a:pt x="11461" y="27839"/>
                </a:cubicBezTo>
                <a:cubicBezTo>
                  <a:pt x="15671" y="26495"/>
                  <a:pt x="19986" y="24762"/>
                  <a:pt x="23701" y="22286"/>
                </a:cubicBezTo>
                <a:cubicBezTo>
                  <a:pt x="28511" y="19138"/>
                  <a:pt x="33428" y="18076"/>
                  <a:pt x="39124" y="17829"/>
                </a:cubicBezTo>
                <a:cubicBezTo>
                  <a:pt x="45208" y="17546"/>
                  <a:pt x="51964" y="17546"/>
                  <a:pt x="57200" y="14008"/>
                </a:cubicBezTo>
                <a:cubicBezTo>
                  <a:pt x="58155" y="13372"/>
                  <a:pt x="59004" y="12593"/>
                  <a:pt x="59747" y="11744"/>
                </a:cubicBezTo>
                <a:cubicBezTo>
                  <a:pt x="54971" y="8879"/>
                  <a:pt x="51009" y="4847"/>
                  <a:pt x="48250" y="0"/>
                </a:cubicBez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4"/>
          <p:cNvSpPr/>
          <p:nvPr/>
        </p:nvSpPr>
        <p:spPr>
          <a:xfrm rot="5400000">
            <a:off x="8804375" y="1237238"/>
            <a:ext cx="385600" cy="293625"/>
          </a:xfrm>
          <a:custGeom>
            <a:avLst/>
            <a:gdLst/>
            <a:ahLst/>
            <a:cxnLst/>
            <a:rect l="l" t="t" r="r" b="b"/>
            <a:pathLst>
              <a:path w="15424" h="11745" extrusionOk="0">
                <a:moveTo>
                  <a:pt x="0" y="0"/>
                </a:moveTo>
                <a:cubicBezTo>
                  <a:pt x="2724" y="4847"/>
                  <a:pt x="6686" y="8879"/>
                  <a:pt x="11497" y="11744"/>
                </a:cubicBezTo>
                <a:cubicBezTo>
                  <a:pt x="14291" y="8596"/>
                  <a:pt x="15423" y="4351"/>
                  <a:pt x="147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 txBox="1">
            <a:spLocks noGrp="1"/>
          </p:cNvSpPr>
          <p:nvPr>
            <p:ph type="title"/>
          </p:nvPr>
        </p:nvSpPr>
        <p:spPr>
          <a:xfrm>
            <a:off x="716250" y="539496"/>
            <a:ext cx="38556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ubTitle" idx="1"/>
          </p:nvPr>
        </p:nvSpPr>
        <p:spPr>
          <a:xfrm>
            <a:off x="5700752" y="3875159"/>
            <a:ext cx="2722500" cy="56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subTitle" idx="2"/>
          </p:nvPr>
        </p:nvSpPr>
        <p:spPr>
          <a:xfrm>
            <a:off x="5703750" y="2647626"/>
            <a:ext cx="2722500" cy="56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ubTitle" idx="3"/>
          </p:nvPr>
        </p:nvSpPr>
        <p:spPr>
          <a:xfrm>
            <a:off x="5700758" y="3465340"/>
            <a:ext cx="2725500" cy="3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 SemiBold"/>
                <a:ea typeface="Palanquin SemiBold"/>
                <a:cs typeface="Palanquin SemiBold"/>
                <a:sym typeface="Palanquin SemiBold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ubTitle" idx="4"/>
          </p:nvPr>
        </p:nvSpPr>
        <p:spPr>
          <a:xfrm>
            <a:off x="5700753" y="2239757"/>
            <a:ext cx="2725500" cy="3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 SemiBold"/>
                <a:ea typeface="Palanquin SemiBold"/>
                <a:cs typeface="Palanquin SemiBold"/>
                <a:sym typeface="Palanquin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5"/>
          <p:cNvSpPr/>
          <p:nvPr/>
        </p:nvSpPr>
        <p:spPr>
          <a:xfrm rot="-5400000">
            <a:off x="8053863" y="448288"/>
            <a:ext cx="1590075" cy="630850"/>
          </a:xfrm>
          <a:custGeom>
            <a:avLst/>
            <a:gdLst/>
            <a:ahLst/>
            <a:cxnLst/>
            <a:rect l="l" t="t" r="r" b="b"/>
            <a:pathLst>
              <a:path w="63603" h="25234" extrusionOk="0">
                <a:moveTo>
                  <a:pt x="34152" y="0"/>
                </a:moveTo>
                <a:cubicBezTo>
                  <a:pt x="11142" y="0"/>
                  <a:pt x="0" y="25234"/>
                  <a:pt x="0" y="25234"/>
                </a:cubicBezTo>
                <a:lnTo>
                  <a:pt x="63603" y="25234"/>
                </a:lnTo>
                <a:cubicBezTo>
                  <a:pt x="63178" y="21519"/>
                  <a:pt x="62081" y="17876"/>
                  <a:pt x="60383" y="14515"/>
                </a:cubicBezTo>
                <a:cubicBezTo>
                  <a:pt x="50903" y="13454"/>
                  <a:pt x="42378" y="7865"/>
                  <a:pt x="36895" y="118"/>
                </a:cubicBezTo>
                <a:cubicBezTo>
                  <a:pt x="35963" y="39"/>
                  <a:pt x="35048" y="0"/>
                  <a:pt x="34152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5"/>
          <p:cNvSpPr/>
          <p:nvPr/>
        </p:nvSpPr>
        <p:spPr>
          <a:xfrm rot="-5400000">
            <a:off x="8422788" y="162788"/>
            <a:ext cx="587225" cy="359950"/>
          </a:xfrm>
          <a:custGeom>
            <a:avLst/>
            <a:gdLst/>
            <a:ahLst/>
            <a:cxnLst/>
            <a:rect l="l" t="t" r="r" b="b"/>
            <a:pathLst>
              <a:path w="23489" h="14398" extrusionOk="0">
                <a:moveTo>
                  <a:pt x="0" y="0"/>
                </a:moveTo>
                <a:lnTo>
                  <a:pt x="0" y="0"/>
                </a:lnTo>
                <a:cubicBezTo>
                  <a:pt x="5483" y="7747"/>
                  <a:pt x="14044" y="13336"/>
                  <a:pt x="23488" y="14397"/>
                </a:cubicBezTo>
                <a:cubicBezTo>
                  <a:pt x="19314" y="6297"/>
                  <a:pt x="12806" y="3467"/>
                  <a:pt x="12806" y="3467"/>
                </a:cubicBezTo>
                <a:cubicBezTo>
                  <a:pt x="8773" y="1592"/>
                  <a:pt x="4422" y="425"/>
                  <a:pt x="0" y="0"/>
                </a:cubicBezTo>
                <a:close/>
              </a:path>
            </a:pathLst>
          </a:custGeom>
          <a:solidFill>
            <a:srgbClr val="3034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5"/>
          <p:cNvSpPr/>
          <p:nvPr/>
        </p:nvSpPr>
        <p:spPr>
          <a:xfrm rot="-5400000">
            <a:off x="7546713" y="-528212"/>
            <a:ext cx="1039125" cy="1679150"/>
          </a:xfrm>
          <a:custGeom>
            <a:avLst/>
            <a:gdLst/>
            <a:ahLst/>
            <a:cxnLst/>
            <a:rect l="l" t="t" r="r" b="b"/>
            <a:pathLst>
              <a:path w="41565" h="67166" extrusionOk="0">
                <a:moveTo>
                  <a:pt x="41564" y="1"/>
                </a:moveTo>
                <a:cubicBezTo>
                  <a:pt x="35091" y="1"/>
                  <a:pt x="28264" y="107"/>
                  <a:pt x="21967" y="1982"/>
                </a:cubicBezTo>
                <a:cubicBezTo>
                  <a:pt x="22356" y="4104"/>
                  <a:pt x="22427" y="6262"/>
                  <a:pt x="22109" y="8384"/>
                </a:cubicBezTo>
                <a:cubicBezTo>
                  <a:pt x="21401" y="13124"/>
                  <a:pt x="18394" y="19067"/>
                  <a:pt x="13973" y="21367"/>
                </a:cubicBezTo>
                <a:lnTo>
                  <a:pt x="13937" y="21367"/>
                </a:lnTo>
                <a:cubicBezTo>
                  <a:pt x="12310" y="22216"/>
                  <a:pt x="10435" y="22463"/>
                  <a:pt x="8631" y="22675"/>
                </a:cubicBezTo>
                <a:lnTo>
                  <a:pt x="2087" y="23418"/>
                </a:lnTo>
                <a:cubicBezTo>
                  <a:pt x="2016" y="23843"/>
                  <a:pt x="1910" y="24232"/>
                  <a:pt x="1804" y="24621"/>
                </a:cubicBezTo>
                <a:cubicBezTo>
                  <a:pt x="0" y="33111"/>
                  <a:pt x="1769" y="42414"/>
                  <a:pt x="6155" y="49842"/>
                </a:cubicBezTo>
                <a:cubicBezTo>
                  <a:pt x="6650" y="50691"/>
                  <a:pt x="7216" y="51540"/>
                  <a:pt x="7782" y="52389"/>
                </a:cubicBezTo>
                <a:cubicBezTo>
                  <a:pt x="12204" y="52814"/>
                  <a:pt x="16555" y="53981"/>
                  <a:pt x="20623" y="55821"/>
                </a:cubicBezTo>
                <a:cubicBezTo>
                  <a:pt x="20623" y="55821"/>
                  <a:pt x="27096" y="58686"/>
                  <a:pt x="31270" y="66786"/>
                </a:cubicBezTo>
                <a:cubicBezTo>
                  <a:pt x="31553" y="66822"/>
                  <a:pt x="31801" y="66857"/>
                  <a:pt x="32049" y="66857"/>
                </a:cubicBezTo>
                <a:cubicBezTo>
                  <a:pt x="32770" y="66911"/>
                  <a:pt x="37826" y="67166"/>
                  <a:pt x="40260" y="67166"/>
                </a:cubicBezTo>
                <a:cubicBezTo>
                  <a:pt x="41050" y="67166"/>
                  <a:pt x="41564" y="67139"/>
                  <a:pt x="41564" y="67069"/>
                </a:cubicBezTo>
                <a:lnTo>
                  <a:pt x="41564" y="1"/>
                </a:ln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5"/>
          <p:cNvSpPr/>
          <p:nvPr/>
        </p:nvSpPr>
        <p:spPr>
          <a:xfrm rot="-5400000">
            <a:off x="6898200" y="324400"/>
            <a:ext cx="979000" cy="893650"/>
          </a:xfrm>
          <a:custGeom>
            <a:avLst/>
            <a:gdLst/>
            <a:ahLst/>
            <a:cxnLst/>
            <a:rect l="l" t="t" r="r" b="b"/>
            <a:pathLst>
              <a:path w="39160" h="35746" extrusionOk="0">
                <a:moveTo>
                  <a:pt x="23251" y="0"/>
                </a:moveTo>
                <a:cubicBezTo>
                  <a:pt x="18548" y="0"/>
                  <a:pt x="13890" y="1974"/>
                  <a:pt x="10188" y="4960"/>
                </a:cubicBezTo>
                <a:cubicBezTo>
                  <a:pt x="5483" y="8781"/>
                  <a:pt x="2193" y="14051"/>
                  <a:pt x="814" y="19959"/>
                </a:cubicBezTo>
                <a:cubicBezTo>
                  <a:pt x="177" y="22753"/>
                  <a:pt x="0" y="25725"/>
                  <a:pt x="779" y="28484"/>
                </a:cubicBezTo>
                <a:cubicBezTo>
                  <a:pt x="1592" y="31278"/>
                  <a:pt x="3467" y="33790"/>
                  <a:pt x="6120" y="34957"/>
                </a:cubicBezTo>
                <a:cubicBezTo>
                  <a:pt x="7511" y="35551"/>
                  <a:pt x="8980" y="35746"/>
                  <a:pt x="10471" y="35746"/>
                </a:cubicBezTo>
                <a:cubicBezTo>
                  <a:pt x="11823" y="35746"/>
                  <a:pt x="13193" y="35585"/>
                  <a:pt x="14539" y="35417"/>
                </a:cubicBezTo>
                <a:lnTo>
                  <a:pt x="19279" y="34887"/>
                </a:lnTo>
                <a:cubicBezTo>
                  <a:pt x="21225" y="27210"/>
                  <a:pt x="25894" y="19994"/>
                  <a:pt x="32863" y="16068"/>
                </a:cubicBezTo>
                <a:cubicBezTo>
                  <a:pt x="34844" y="14936"/>
                  <a:pt x="36966" y="14051"/>
                  <a:pt x="39159" y="13415"/>
                </a:cubicBezTo>
                <a:cubicBezTo>
                  <a:pt x="38629" y="10549"/>
                  <a:pt x="37355" y="7861"/>
                  <a:pt x="35480" y="5633"/>
                </a:cubicBezTo>
                <a:cubicBezTo>
                  <a:pt x="32827" y="2590"/>
                  <a:pt x="29184" y="609"/>
                  <a:pt x="25186" y="114"/>
                </a:cubicBezTo>
                <a:cubicBezTo>
                  <a:pt x="24542" y="37"/>
                  <a:pt x="23896" y="0"/>
                  <a:pt x="23251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5"/>
          <p:cNvSpPr/>
          <p:nvPr/>
        </p:nvSpPr>
        <p:spPr>
          <a:xfrm rot="-5400000">
            <a:off x="7290825" y="256525"/>
            <a:ext cx="508525" cy="535925"/>
          </a:xfrm>
          <a:custGeom>
            <a:avLst/>
            <a:gdLst/>
            <a:ahLst/>
            <a:cxnLst/>
            <a:rect l="l" t="t" r="r" b="b"/>
            <a:pathLst>
              <a:path w="20341" h="21437" extrusionOk="0">
                <a:moveTo>
                  <a:pt x="19880" y="0"/>
                </a:moveTo>
                <a:cubicBezTo>
                  <a:pt x="17687" y="637"/>
                  <a:pt x="15565" y="1521"/>
                  <a:pt x="13584" y="2653"/>
                </a:cubicBezTo>
                <a:cubicBezTo>
                  <a:pt x="6615" y="6580"/>
                  <a:pt x="1946" y="13796"/>
                  <a:pt x="0" y="21437"/>
                </a:cubicBezTo>
                <a:lnTo>
                  <a:pt x="6544" y="20694"/>
                </a:lnTo>
                <a:cubicBezTo>
                  <a:pt x="8348" y="20446"/>
                  <a:pt x="10223" y="20234"/>
                  <a:pt x="11850" y="19385"/>
                </a:cubicBezTo>
                <a:lnTo>
                  <a:pt x="11886" y="19385"/>
                </a:lnTo>
                <a:cubicBezTo>
                  <a:pt x="16307" y="17086"/>
                  <a:pt x="19314" y="11143"/>
                  <a:pt x="20022" y="6403"/>
                </a:cubicBezTo>
                <a:cubicBezTo>
                  <a:pt x="20340" y="4280"/>
                  <a:pt x="20269" y="2087"/>
                  <a:pt x="19880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5"/>
          <p:cNvSpPr/>
          <p:nvPr/>
        </p:nvSpPr>
        <p:spPr>
          <a:xfrm rot="10800000">
            <a:off x="-804162" y="4002395"/>
            <a:ext cx="2127306" cy="1545218"/>
          </a:xfrm>
          <a:custGeom>
            <a:avLst/>
            <a:gdLst/>
            <a:ahLst/>
            <a:cxnLst/>
            <a:rect l="l" t="t" r="r" b="b"/>
            <a:pathLst>
              <a:path w="65688" h="47714" extrusionOk="0">
                <a:moveTo>
                  <a:pt x="65300" y="0"/>
                </a:moveTo>
                <a:lnTo>
                  <a:pt x="0" y="36"/>
                </a:lnTo>
                <a:lnTo>
                  <a:pt x="0" y="36"/>
                </a:lnTo>
                <a:cubicBezTo>
                  <a:pt x="531" y="36"/>
                  <a:pt x="1663" y="1486"/>
                  <a:pt x="1981" y="1804"/>
                </a:cubicBezTo>
                <a:cubicBezTo>
                  <a:pt x="2653" y="2476"/>
                  <a:pt x="3290" y="3219"/>
                  <a:pt x="3891" y="3997"/>
                </a:cubicBezTo>
                <a:lnTo>
                  <a:pt x="23524" y="3997"/>
                </a:lnTo>
                <a:cubicBezTo>
                  <a:pt x="25611" y="3997"/>
                  <a:pt x="24160" y="14999"/>
                  <a:pt x="23736" y="16272"/>
                </a:cubicBezTo>
                <a:cubicBezTo>
                  <a:pt x="22356" y="19916"/>
                  <a:pt x="19951" y="23064"/>
                  <a:pt x="16767" y="25292"/>
                </a:cubicBezTo>
                <a:cubicBezTo>
                  <a:pt x="12664" y="28122"/>
                  <a:pt x="7888" y="30033"/>
                  <a:pt x="4139" y="33393"/>
                </a:cubicBezTo>
                <a:cubicBezTo>
                  <a:pt x="4139" y="33570"/>
                  <a:pt x="4103" y="33782"/>
                  <a:pt x="4068" y="33959"/>
                </a:cubicBezTo>
                <a:cubicBezTo>
                  <a:pt x="3431" y="41175"/>
                  <a:pt x="7464" y="47260"/>
                  <a:pt x="14999" y="47684"/>
                </a:cubicBezTo>
                <a:cubicBezTo>
                  <a:pt x="15353" y="47704"/>
                  <a:pt x="15707" y="47714"/>
                  <a:pt x="16062" y="47714"/>
                </a:cubicBezTo>
                <a:cubicBezTo>
                  <a:pt x="19467" y="47714"/>
                  <a:pt x="22903" y="46828"/>
                  <a:pt x="26106" y="45738"/>
                </a:cubicBezTo>
                <a:cubicBezTo>
                  <a:pt x="31341" y="43934"/>
                  <a:pt x="36435" y="41670"/>
                  <a:pt x="41281" y="38982"/>
                </a:cubicBezTo>
                <a:cubicBezTo>
                  <a:pt x="44996" y="36930"/>
                  <a:pt x="48639" y="34454"/>
                  <a:pt x="52601" y="32792"/>
                </a:cubicBezTo>
                <a:cubicBezTo>
                  <a:pt x="55323" y="31693"/>
                  <a:pt x="58722" y="30806"/>
                  <a:pt x="61897" y="30806"/>
                </a:cubicBezTo>
                <a:cubicBezTo>
                  <a:pt x="63013" y="30806"/>
                  <a:pt x="64102" y="30916"/>
                  <a:pt x="65123" y="31164"/>
                </a:cubicBezTo>
                <a:cubicBezTo>
                  <a:pt x="65125" y="31165"/>
                  <a:pt x="65126" y="31165"/>
                  <a:pt x="65127" y="31165"/>
                </a:cubicBezTo>
                <a:cubicBezTo>
                  <a:pt x="65688" y="31165"/>
                  <a:pt x="65300" y="0"/>
                  <a:pt x="653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5"/>
          <p:cNvSpPr/>
          <p:nvPr/>
        </p:nvSpPr>
        <p:spPr>
          <a:xfrm rot="10800000">
            <a:off x="493733" y="4466149"/>
            <a:ext cx="711434" cy="962320"/>
          </a:xfrm>
          <a:custGeom>
            <a:avLst/>
            <a:gdLst/>
            <a:ahLst/>
            <a:cxnLst/>
            <a:rect l="l" t="t" r="r" b="b"/>
            <a:pathLst>
              <a:path w="21968" h="29715" extrusionOk="0">
                <a:moveTo>
                  <a:pt x="1" y="0"/>
                </a:moveTo>
                <a:cubicBezTo>
                  <a:pt x="2689" y="3573"/>
                  <a:pt x="4528" y="8278"/>
                  <a:pt x="4352" y="12841"/>
                </a:cubicBezTo>
                <a:cubicBezTo>
                  <a:pt x="4104" y="18607"/>
                  <a:pt x="1203" y="23983"/>
                  <a:pt x="531" y="29714"/>
                </a:cubicBezTo>
                <a:cubicBezTo>
                  <a:pt x="4245" y="26354"/>
                  <a:pt x="9021" y="24443"/>
                  <a:pt x="13124" y="21613"/>
                </a:cubicBezTo>
                <a:cubicBezTo>
                  <a:pt x="16308" y="19385"/>
                  <a:pt x="18713" y="16237"/>
                  <a:pt x="20093" y="12593"/>
                </a:cubicBezTo>
                <a:cubicBezTo>
                  <a:pt x="20517" y="11355"/>
                  <a:pt x="21968" y="318"/>
                  <a:pt x="19881" y="318"/>
                </a:cubicBezTo>
                <a:cubicBezTo>
                  <a:pt x="19881" y="318"/>
                  <a:pt x="9905" y="0"/>
                  <a:pt x="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5"/>
          <p:cNvSpPr/>
          <p:nvPr/>
        </p:nvSpPr>
        <p:spPr>
          <a:xfrm rot="4289554">
            <a:off x="628248" y="3795711"/>
            <a:ext cx="687990" cy="537653"/>
          </a:xfrm>
          <a:custGeom>
            <a:avLst/>
            <a:gdLst/>
            <a:ahLst/>
            <a:cxnLst/>
            <a:rect l="l" t="t" r="r" b="b"/>
            <a:pathLst>
              <a:path w="27522" h="21508" extrusionOk="0">
                <a:moveTo>
                  <a:pt x="13885" y="0"/>
                </a:moveTo>
                <a:cubicBezTo>
                  <a:pt x="11736" y="0"/>
                  <a:pt x="9587" y="354"/>
                  <a:pt x="7535" y="1061"/>
                </a:cubicBezTo>
                <a:cubicBezTo>
                  <a:pt x="5519" y="1663"/>
                  <a:pt x="3715" y="2795"/>
                  <a:pt x="2265" y="4280"/>
                </a:cubicBezTo>
                <a:cubicBezTo>
                  <a:pt x="850" y="5801"/>
                  <a:pt x="1" y="7924"/>
                  <a:pt x="284" y="9940"/>
                </a:cubicBezTo>
                <a:cubicBezTo>
                  <a:pt x="567" y="11956"/>
                  <a:pt x="1840" y="13619"/>
                  <a:pt x="3114" y="15175"/>
                </a:cubicBezTo>
                <a:lnTo>
                  <a:pt x="8101" y="21507"/>
                </a:lnTo>
                <a:cubicBezTo>
                  <a:pt x="9057" y="18784"/>
                  <a:pt x="10507" y="16307"/>
                  <a:pt x="12382" y="14150"/>
                </a:cubicBezTo>
                <a:cubicBezTo>
                  <a:pt x="16450" y="9657"/>
                  <a:pt x="21968" y="7889"/>
                  <a:pt x="27522" y="6155"/>
                </a:cubicBezTo>
                <a:cubicBezTo>
                  <a:pt x="25647" y="3750"/>
                  <a:pt x="23100" y="1981"/>
                  <a:pt x="20235" y="1061"/>
                </a:cubicBezTo>
                <a:cubicBezTo>
                  <a:pt x="18183" y="354"/>
                  <a:pt x="16034" y="0"/>
                  <a:pt x="1388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9"/>
          <p:cNvSpPr txBox="1">
            <a:spLocks noGrp="1"/>
          </p:cNvSpPr>
          <p:nvPr>
            <p:ph type="title"/>
          </p:nvPr>
        </p:nvSpPr>
        <p:spPr>
          <a:xfrm>
            <a:off x="716250" y="445578"/>
            <a:ext cx="38559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7" name="Google Shape;77;p9"/>
          <p:cNvSpPr txBox="1">
            <a:spLocks noGrp="1"/>
          </p:cNvSpPr>
          <p:nvPr>
            <p:ph type="subTitle" idx="1"/>
          </p:nvPr>
        </p:nvSpPr>
        <p:spPr>
          <a:xfrm>
            <a:off x="5148200" y="1371600"/>
            <a:ext cx="2844000" cy="308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9"/>
          <p:cNvSpPr/>
          <p:nvPr/>
        </p:nvSpPr>
        <p:spPr>
          <a:xfrm>
            <a:off x="0" y="4512650"/>
            <a:ext cx="1590075" cy="630850"/>
          </a:xfrm>
          <a:custGeom>
            <a:avLst/>
            <a:gdLst/>
            <a:ahLst/>
            <a:cxnLst/>
            <a:rect l="l" t="t" r="r" b="b"/>
            <a:pathLst>
              <a:path w="63603" h="25234" extrusionOk="0">
                <a:moveTo>
                  <a:pt x="34152" y="0"/>
                </a:moveTo>
                <a:cubicBezTo>
                  <a:pt x="11142" y="0"/>
                  <a:pt x="0" y="25234"/>
                  <a:pt x="0" y="25234"/>
                </a:cubicBezTo>
                <a:lnTo>
                  <a:pt x="63603" y="25234"/>
                </a:lnTo>
                <a:cubicBezTo>
                  <a:pt x="63178" y="21519"/>
                  <a:pt x="62081" y="17876"/>
                  <a:pt x="60383" y="14515"/>
                </a:cubicBezTo>
                <a:cubicBezTo>
                  <a:pt x="50903" y="13454"/>
                  <a:pt x="42378" y="7865"/>
                  <a:pt x="36895" y="118"/>
                </a:cubicBezTo>
                <a:cubicBezTo>
                  <a:pt x="35963" y="39"/>
                  <a:pt x="35048" y="0"/>
                  <a:pt x="3415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9"/>
          <p:cNvSpPr/>
          <p:nvPr/>
        </p:nvSpPr>
        <p:spPr>
          <a:xfrm>
            <a:off x="8313925" y="1595550"/>
            <a:ext cx="587225" cy="359950"/>
          </a:xfrm>
          <a:custGeom>
            <a:avLst/>
            <a:gdLst/>
            <a:ahLst/>
            <a:cxnLst/>
            <a:rect l="l" t="t" r="r" b="b"/>
            <a:pathLst>
              <a:path w="23489" h="14398" extrusionOk="0">
                <a:moveTo>
                  <a:pt x="0" y="0"/>
                </a:moveTo>
                <a:lnTo>
                  <a:pt x="0" y="0"/>
                </a:lnTo>
                <a:cubicBezTo>
                  <a:pt x="5483" y="7747"/>
                  <a:pt x="14044" y="13336"/>
                  <a:pt x="23488" y="14397"/>
                </a:cubicBezTo>
                <a:cubicBezTo>
                  <a:pt x="19314" y="6297"/>
                  <a:pt x="12806" y="3467"/>
                  <a:pt x="12806" y="3467"/>
                </a:cubicBezTo>
                <a:cubicBezTo>
                  <a:pt x="8773" y="1592"/>
                  <a:pt x="4422" y="425"/>
                  <a:pt x="0" y="0"/>
                </a:cubicBezTo>
                <a:close/>
              </a:path>
            </a:pathLst>
          </a:custGeom>
          <a:solidFill>
            <a:srgbClr val="3034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9"/>
          <p:cNvSpPr/>
          <p:nvPr/>
        </p:nvSpPr>
        <p:spPr>
          <a:xfrm>
            <a:off x="8119375" y="285825"/>
            <a:ext cx="1039125" cy="1679150"/>
          </a:xfrm>
          <a:custGeom>
            <a:avLst/>
            <a:gdLst/>
            <a:ahLst/>
            <a:cxnLst/>
            <a:rect l="l" t="t" r="r" b="b"/>
            <a:pathLst>
              <a:path w="41565" h="67166" extrusionOk="0">
                <a:moveTo>
                  <a:pt x="41564" y="1"/>
                </a:moveTo>
                <a:cubicBezTo>
                  <a:pt x="35091" y="1"/>
                  <a:pt x="28264" y="107"/>
                  <a:pt x="21967" y="1982"/>
                </a:cubicBezTo>
                <a:cubicBezTo>
                  <a:pt x="22356" y="4104"/>
                  <a:pt x="22427" y="6262"/>
                  <a:pt x="22109" y="8384"/>
                </a:cubicBezTo>
                <a:cubicBezTo>
                  <a:pt x="21401" y="13124"/>
                  <a:pt x="18394" y="19067"/>
                  <a:pt x="13973" y="21367"/>
                </a:cubicBezTo>
                <a:lnTo>
                  <a:pt x="13937" y="21367"/>
                </a:lnTo>
                <a:cubicBezTo>
                  <a:pt x="12310" y="22216"/>
                  <a:pt x="10435" y="22463"/>
                  <a:pt x="8631" y="22675"/>
                </a:cubicBezTo>
                <a:lnTo>
                  <a:pt x="2087" y="23418"/>
                </a:lnTo>
                <a:cubicBezTo>
                  <a:pt x="2016" y="23843"/>
                  <a:pt x="1910" y="24232"/>
                  <a:pt x="1804" y="24621"/>
                </a:cubicBezTo>
                <a:cubicBezTo>
                  <a:pt x="0" y="33111"/>
                  <a:pt x="1769" y="42414"/>
                  <a:pt x="6155" y="49842"/>
                </a:cubicBezTo>
                <a:cubicBezTo>
                  <a:pt x="6650" y="50691"/>
                  <a:pt x="7216" y="51540"/>
                  <a:pt x="7782" y="52389"/>
                </a:cubicBezTo>
                <a:cubicBezTo>
                  <a:pt x="12204" y="52814"/>
                  <a:pt x="16555" y="53981"/>
                  <a:pt x="20623" y="55821"/>
                </a:cubicBezTo>
                <a:cubicBezTo>
                  <a:pt x="20623" y="55821"/>
                  <a:pt x="27096" y="58686"/>
                  <a:pt x="31270" y="66786"/>
                </a:cubicBezTo>
                <a:cubicBezTo>
                  <a:pt x="31553" y="66822"/>
                  <a:pt x="31801" y="66857"/>
                  <a:pt x="32049" y="66857"/>
                </a:cubicBezTo>
                <a:cubicBezTo>
                  <a:pt x="32770" y="66911"/>
                  <a:pt x="37826" y="67166"/>
                  <a:pt x="40260" y="67166"/>
                </a:cubicBezTo>
                <a:cubicBezTo>
                  <a:pt x="41050" y="67166"/>
                  <a:pt x="41564" y="67139"/>
                  <a:pt x="41564" y="67069"/>
                </a:cubicBezTo>
                <a:lnTo>
                  <a:pt x="41564" y="1"/>
                </a:ln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9"/>
          <p:cNvSpPr/>
          <p:nvPr/>
        </p:nvSpPr>
        <p:spPr>
          <a:xfrm>
            <a:off x="7689575" y="0"/>
            <a:ext cx="979000" cy="893650"/>
          </a:xfrm>
          <a:custGeom>
            <a:avLst/>
            <a:gdLst/>
            <a:ahLst/>
            <a:cxnLst/>
            <a:rect l="l" t="t" r="r" b="b"/>
            <a:pathLst>
              <a:path w="39160" h="35746" extrusionOk="0">
                <a:moveTo>
                  <a:pt x="23251" y="0"/>
                </a:moveTo>
                <a:cubicBezTo>
                  <a:pt x="18548" y="0"/>
                  <a:pt x="13890" y="1974"/>
                  <a:pt x="10188" y="4960"/>
                </a:cubicBezTo>
                <a:cubicBezTo>
                  <a:pt x="5483" y="8781"/>
                  <a:pt x="2193" y="14051"/>
                  <a:pt x="814" y="19959"/>
                </a:cubicBezTo>
                <a:cubicBezTo>
                  <a:pt x="177" y="22753"/>
                  <a:pt x="0" y="25725"/>
                  <a:pt x="779" y="28484"/>
                </a:cubicBezTo>
                <a:cubicBezTo>
                  <a:pt x="1592" y="31278"/>
                  <a:pt x="3467" y="33790"/>
                  <a:pt x="6120" y="34957"/>
                </a:cubicBezTo>
                <a:cubicBezTo>
                  <a:pt x="7511" y="35551"/>
                  <a:pt x="8980" y="35746"/>
                  <a:pt x="10471" y="35746"/>
                </a:cubicBezTo>
                <a:cubicBezTo>
                  <a:pt x="11823" y="35746"/>
                  <a:pt x="13193" y="35585"/>
                  <a:pt x="14539" y="35417"/>
                </a:cubicBezTo>
                <a:lnTo>
                  <a:pt x="19279" y="34887"/>
                </a:lnTo>
                <a:cubicBezTo>
                  <a:pt x="21225" y="27210"/>
                  <a:pt x="25894" y="19994"/>
                  <a:pt x="32863" y="16068"/>
                </a:cubicBezTo>
                <a:cubicBezTo>
                  <a:pt x="34844" y="14936"/>
                  <a:pt x="36966" y="14051"/>
                  <a:pt x="39159" y="13415"/>
                </a:cubicBezTo>
                <a:cubicBezTo>
                  <a:pt x="38629" y="10549"/>
                  <a:pt x="37355" y="7861"/>
                  <a:pt x="35480" y="5633"/>
                </a:cubicBezTo>
                <a:cubicBezTo>
                  <a:pt x="32827" y="2590"/>
                  <a:pt x="29184" y="609"/>
                  <a:pt x="25186" y="114"/>
                </a:cubicBezTo>
                <a:cubicBezTo>
                  <a:pt x="24542" y="37"/>
                  <a:pt x="23896" y="0"/>
                  <a:pt x="23251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9"/>
          <p:cNvSpPr/>
          <p:nvPr/>
        </p:nvSpPr>
        <p:spPr>
          <a:xfrm>
            <a:off x="8171550" y="336250"/>
            <a:ext cx="508525" cy="535925"/>
          </a:xfrm>
          <a:custGeom>
            <a:avLst/>
            <a:gdLst/>
            <a:ahLst/>
            <a:cxnLst/>
            <a:rect l="l" t="t" r="r" b="b"/>
            <a:pathLst>
              <a:path w="20341" h="21437" extrusionOk="0">
                <a:moveTo>
                  <a:pt x="19880" y="0"/>
                </a:moveTo>
                <a:cubicBezTo>
                  <a:pt x="17687" y="637"/>
                  <a:pt x="15565" y="1521"/>
                  <a:pt x="13584" y="2653"/>
                </a:cubicBezTo>
                <a:cubicBezTo>
                  <a:pt x="6615" y="6580"/>
                  <a:pt x="1946" y="13796"/>
                  <a:pt x="0" y="21437"/>
                </a:cubicBezTo>
                <a:lnTo>
                  <a:pt x="6544" y="20694"/>
                </a:lnTo>
                <a:cubicBezTo>
                  <a:pt x="8348" y="20446"/>
                  <a:pt x="10223" y="20234"/>
                  <a:pt x="11850" y="19385"/>
                </a:cubicBezTo>
                <a:lnTo>
                  <a:pt x="11886" y="19385"/>
                </a:lnTo>
                <a:cubicBezTo>
                  <a:pt x="16307" y="17086"/>
                  <a:pt x="19314" y="11143"/>
                  <a:pt x="20022" y="6403"/>
                </a:cubicBezTo>
                <a:cubicBezTo>
                  <a:pt x="20340" y="4280"/>
                  <a:pt x="20269" y="2087"/>
                  <a:pt x="19880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9"/>
          <p:cNvSpPr/>
          <p:nvPr/>
        </p:nvSpPr>
        <p:spPr>
          <a:xfrm>
            <a:off x="922375" y="4512650"/>
            <a:ext cx="587225" cy="359950"/>
          </a:xfrm>
          <a:custGeom>
            <a:avLst/>
            <a:gdLst/>
            <a:ahLst/>
            <a:cxnLst/>
            <a:rect l="l" t="t" r="r" b="b"/>
            <a:pathLst>
              <a:path w="23489" h="14398" extrusionOk="0">
                <a:moveTo>
                  <a:pt x="0" y="0"/>
                </a:moveTo>
                <a:lnTo>
                  <a:pt x="0" y="0"/>
                </a:lnTo>
                <a:cubicBezTo>
                  <a:pt x="5483" y="7747"/>
                  <a:pt x="14044" y="13336"/>
                  <a:pt x="23488" y="14397"/>
                </a:cubicBezTo>
                <a:cubicBezTo>
                  <a:pt x="19314" y="6297"/>
                  <a:pt x="12806" y="3467"/>
                  <a:pt x="12806" y="3467"/>
                </a:cubicBezTo>
                <a:cubicBezTo>
                  <a:pt x="8773" y="1592"/>
                  <a:pt x="4422" y="425"/>
                  <a:pt x="0" y="0"/>
                </a:cubicBezTo>
                <a:close/>
              </a:path>
            </a:pathLst>
          </a:custGeom>
          <a:solidFill>
            <a:srgbClr val="3034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">
  <p:cSld name="TITLE_AND_TWO_COLUMNS_1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3"/>
          <p:cNvSpPr txBox="1">
            <a:spLocks noGrp="1"/>
          </p:cNvSpPr>
          <p:nvPr>
            <p:ph type="title"/>
          </p:nvPr>
        </p:nvSpPr>
        <p:spPr>
          <a:xfrm>
            <a:off x="716250" y="539496"/>
            <a:ext cx="38556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13"/>
          <p:cNvSpPr txBox="1">
            <a:spLocks noGrp="1"/>
          </p:cNvSpPr>
          <p:nvPr>
            <p:ph type="subTitle" idx="1"/>
          </p:nvPr>
        </p:nvSpPr>
        <p:spPr>
          <a:xfrm>
            <a:off x="6874133" y="4078998"/>
            <a:ext cx="1551900" cy="56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13"/>
          <p:cNvSpPr txBox="1">
            <a:spLocks noGrp="1"/>
          </p:cNvSpPr>
          <p:nvPr>
            <p:ph type="subTitle" idx="2"/>
          </p:nvPr>
        </p:nvSpPr>
        <p:spPr>
          <a:xfrm>
            <a:off x="6875842" y="2851466"/>
            <a:ext cx="1551900" cy="56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3"/>
          <p:cNvSpPr txBox="1">
            <a:spLocks noGrp="1"/>
          </p:cNvSpPr>
          <p:nvPr>
            <p:ph type="subTitle" idx="3"/>
          </p:nvPr>
        </p:nvSpPr>
        <p:spPr>
          <a:xfrm>
            <a:off x="6874137" y="3669179"/>
            <a:ext cx="1553400" cy="3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 SemiBold"/>
                <a:ea typeface="Palanquin SemiBold"/>
                <a:cs typeface="Palanquin SemiBold"/>
                <a:sym typeface="Palanquin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3"/>
          <p:cNvSpPr txBox="1">
            <a:spLocks noGrp="1"/>
          </p:cNvSpPr>
          <p:nvPr>
            <p:ph type="subTitle" idx="4"/>
          </p:nvPr>
        </p:nvSpPr>
        <p:spPr>
          <a:xfrm>
            <a:off x="6874134" y="2443597"/>
            <a:ext cx="1553400" cy="3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 SemiBold"/>
                <a:ea typeface="Palanquin SemiBold"/>
                <a:cs typeface="Palanquin SemiBold"/>
                <a:sym typeface="Palanquin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3"/>
          <p:cNvSpPr txBox="1">
            <a:spLocks noGrp="1"/>
          </p:cNvSpPr>
          <p:nvPr>
            <p:ph type="subTitle" idx="5"/>
          </p:nvPr>
        </p:nvSpPr>
        <p:spPr>
          <a:xfrm>
            <a:off x="6874987" y="1623941"/>
            <a:ext cx="1551900" cy="56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subTitle" idx="6"/>
          </p:nvPr>
        </p:nvSpPr>
        <p:spPr>
          <a:xfrm>
            <a:off x="6873279" y="1216073"/>
            <a:ext cx="1553400" cy="3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 SemiBold"/>
                <a:ea typeface="Palanquin SemiBold"/>
                <a:cs typeface="Palanquin SemiBold"/>
                <a:sym typeface="Palanquin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3"/>
          <p:cNvSpPr txBox="1">
            <a:spLocks noGrp="1"/>
          </p:cNvSpPr>
          <p:nvPr>
            <p:ph type="subTitle" idx="7"/>
          </p:nvPr>
        </p:nvSpPr>
        <p:spPr>
          <a:xfrm>
            <a:off x="720028" y="4078996"/>
            <a:ext cx="1548900" cy="56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3"/>
          <p:cNvSpPr txBox="1">
            <a:spLocks noGrp="1"/>
          </p:cNvSpPr>
          <p:nvPr>
            <p:ph type="subTitle" idx="8"/>
          </p:nvPr>
        </p:nvSpPr>
        <p:spPr>
          <a:xfrm>
            <a:off x="721734" y="2851464"/>
            <a:ext cx="1548900" cy="56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3"/>
          <p:cNvSpPr txBox="1">
            <a:spLocks noGrp="1"/>
          </p:cNvSpPr>
          <p:nvPr>
            <p:ph type="subTitle" idx="9"/>
          </p:nvPr>
        </p:nvSpPr>
        <p:spPr>
          <a:xfrm>
            <a:off x="720032" y="3669177"/>
            <a:ext cx="1550700" cy="3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 SemiBold"/>
                <a:ea typeface="Palanquin SemiBold"/>
                <a:cs typeface="Palanquin SemiBold"/>
                <a:sym typeface="Palanquin SemiBold"/>
              </a:defRPr>
            </a:lvl1pPr>
            <a:lvl2pPr lvl="1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3"/>
          <p:cNvSpPr txBox="1">
            <a:spLocks noGrp="1"/>
          </p:cNvSpPr>
          <p:nvPr>
            <p:ph type="subTitle" idx="13"/>
          </p:nvPr>
        </p:nvSpPr>
        <p:spPr>
          <a:xfrm>
            <a:off x="720029" y="2443595"/>
            <a:ext cx="1550700" cy="3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 SemiBold"/>
                <a:ea typeface="Palanquin SemiBold"/>
                <a:cs typeface="Palanquin SemiBold"/>
                <a:sym typeface="Palanquin SemiBold"/>
              </a:defRPr>
            </a:lvl1pPr>
            <a:lvl2pPr lvl="1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13"/>
          <p:cNvSpPr txBox="1">
            <a:spLocks noGrp="1"/>
          </p:cNvSpPr>
          <p:nvPr>
            <p:ph type="subTitle" idx="14"/>
          </p:nvPr>
        </p:nvSpPr>
        <p:spPr>
          <a:xfrm>
            <a:off x="720881" y="1623939"/>
            <a:ext cx="1548900" cy="56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3"/>
          <p:cNvSpPr txBox="1">
            <a:spLocks noGrp="1"/>
          </p:cNvSpPr>
          <p:nvPr>
            <p:ph type="subTitle" idx="15"/>
          </p:nvPr>
        </p:nvSpPr>
        <p:spPr>
          <a:xfrm>
            <a:off x="719175" y="1216071"/>
            <a:ext cx="1550700" cy="3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 SemiBold"/>
                <a:ea typeface="Palanquin SemiBold"/>
                <a:cs typeface="Palanquin SemiBold"/>
                <a:sym typeface="Palanquin SemiBold"/>
              </a:defRPr>
            </a:lvl1pPr>
            <a:lvl2pPr lvl="1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24" name="Google Shape;124;p13"/>
          <p:cNvGrpSpPr/>
          <p:nvPr/>
        </p:nvGrpSpPr>
        <p:grpSpPr>
          <a:xfrm>
            <a:off x="8204100" y="-143550"/>
            <a:ext cx="1009050" cy="527050"/>
            <a:chOff x="6268475" y="1301925"/>
            <a:chExt cx="1009050" cy="527050"/>
          </a:xfrm>
        </p:grpSpPr>
        <p:sp>
          <p:nvSpPr>
            <p:cNvPr id="125" name="Google Shape;125;p13"/>
            <p:cNvSpPr/>
            <p:nvPr/>
          </p:nvSpPr>
          <p:spPr>
            <a:xfrm>
              <a:off x="6268475" y="1301925"/>
              <a:ext cx="1009050" cy="527050"/>
            </a:xfrm>
            <a:custGeom>
              <a:avLst/>
              <a:gdLst/>
              <a:ahLst/>
              <a:cxnLst/>
              <a:rect l="l" t="t" r="r" b="b"/>
              <a:pathLst>
                <a:path w="40362" h="21082" extrusionOk="0">
                  <a:moveTo>
                    <a:pt x="0" y="0"/>
                  </a:moveTo>
                  <a:cubicBezTo>
                    <a:pt x="602" y="1486"/>
                    <a:pt x="1274" y="2901"/>
                    <a:pt x="2052" y="4280"/>
                  </a:cubicBezTo>
                  <a:lnTo>
                    <a:pt x="16874" y="4280"/>
                  </a:lnTo>
                  <a:cubicBezTo>
                    <a:pt x="17510" y="8631"/>
                    <a:pt x="16378" y="12876"/>
                    <a:pt x="13549" y="16024"/>
                  </a:cubicBezTo>
                  <a:cubicBezTo>
                    <a:pt x="16838" y="18005"/>
                    <a:pt x="20446" y="19350"/>
                    <a:pt x="24161" y="20057"/>
                  </a:cubicBezTo>
                  <a:cubicBezTo>
                    <a:pt x="28167" y="20832"/>
                    <a:pt x="32294" y="21082"/>
                    <a:pt x="36390" y="21082"/>
                  </a:cubicBezTo>
                  <a:cubicBezTo>
                    <a:pt x="37719" y="21082"/>
                    <a:pt x="39045" y="21055"/>
                    <a:pt x="40362" y="21012"/>
                  </a:cubicBezTo>
                  <a:lnTo>
                    <a:pt x="40362" y="0"/>
                  </a:lnTo>
                  <a:close/>
                </a:path>
              </a:pathLst>
            </a:custGeom>
            <a:solidFill>
              <a:srgbClr val="CAD5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3"/>
            <p:cNvSpPr/>
            <p:nvPr/>
          </p:nvSpPr>
          <p:spPr>
            <a:xfrm>
              <a:off x="6320650" y="1408925"/>
              <a:ext cx="385600" cy="293625"/>
            </a:xfrm>
            <a:custGeom>
              <a:avLst/>
              <a:gdLst/>
              <a:ahLst/>
              <a:cxnLst/>
              <a:rect l="l" t="t" r="r" b="b"/>
              <a:pathLst>
                <a:path w="15424" h="11745" extrusionOk="0">
                  <a:moveTo>
                    <a:pt x="0" y="0"/>
                  </a:moveTo>
                  <a:cubicBezTo>
                    <a:pt x="2724" y="4847"/>
                    <a:pt x="6686" y="8879"/>
                    <a:pt x="11497" y="11744"/>
                  </a:cubicBezTo>
                  <a:cubicBezTo>
                    <a:pt x="14291" y="8596"/>
                    <a:pt x="15423" y="4351"/>
                    <a:pt x="14787" y="0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" name="Google Shape;127;p13"/>
          <p:cNvGrpSpPr/>
          <p:nvPr/>
        </p:nvGrpSpPr>
        <p:grpSpPr>
          <a:xfrm>
            <a:off x="-69425" y="-98462"/>
            <a:ext cx="1064775" cy="1144725"/>
            <a:chOff x="499875" y="1396550"/>
            <a:chExt cx="1064775" cy="1144725"/>
          </a:xfrm>
        </p:grpSpPr>
        <p:sp>
          <p:nvSpPr>
            <p:cNvPr id="128" name="Google Shape;128;p13"/>
            <p:cNvSpPr/>
            <p:nvPr/>
          </p:nvSpPr>
          <p:spPr>
            <a:xfrm>
              <a:off x="499875" y="1404500"/>
              <a:ext cx="628800" cy="1136775"/>
            </a:xfrm>
            <a:custGeom>
              <a:avLst/>
              <a:gdLst/>
              <a:ahLst/>
              <a:cxnLst/>
              <a:rect l="l" t="t" r="r" b="b"/>
              <a:pathLst>
                <a:path w="25152" h="45471" extrusionOk="0">
                  <a:moveTo>
                    <a:pt x="1" y="0"/>
                  </a:moveTo>
                  <a:lnTo>
                    <a:pt x="1" y="40574"/>
                  </a:lnTo>
                  <a:cubicBezTo>
                    <a:pt x="1" y="41777"/>
                    <a:pt x="2795" y="44005"/>
                    <a:pt x="3644" y="44571"/>
                  </a:cubicBezTo>
                  <a:cubicBezTo>
                    <a:pt x="4616" y="45195"/>
                    <a:pt x="5603" y="45471"/>
                    <a:pt x="6563" y="45471"/>
                  </a:cubicBezTo>
                  <a:cubicBezTo>
                    <a:pt x="8818" y="45471"/>
                    <a:pt x="10921" y="43946"/>
                    <a:pt x="12311" y="41812"/>
                  </a:cubicBezTo>
                  <a:cubicBezTo>
                    <a:pt x="14716" y="38027"/>
                    <a:pt x="16980" y="33641"/>
                    <a:pt x="20199" y="30316"/>
                  </a:cubicBezTo>
                  <a:cubicBezTo>
                    <a:pt x="20482" y="29997"/>
                    <a:pt x="20800" y="29679"/>
                    <a:pt x="21154" y="29396"/>
                  </a:cubicBezTo>
                  <a:cubicBezTo>
                    <a:pt x="21826" y="23665"/>
                    <a:pt x="24727" y="18289"/>
                    <a:pt x="24939" y="12487"/>
                  </a:cubicBezTo>
                  <a:cubicBezTo>
                    <a:pt x="25151" y="7960"/>
                    <a:pt x="23560" y="3573"/>
                    <a:pt x="20871" y="0"/>
                  </a:cubicBezTo>
                  <a:close/>
                </a:path>
              </a:pathLst>
            </a:custGeom>
            <a:solidFill>
              <a:srgbClr val="FFA8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3"/>
            <p:cNvSpPr/>
            <p:nvPr/>
          </p:nvSpPr>
          <p:spPr>
            <a:xfrm>
              <a:off x="1015450" y="1396550"/>
              <a:ext cx="549200" cy="742875"/>
            </a:xfrm>
            <a:custGeom>
              <a:avLst/>
              <a:gdLst/>
              <a:ahLst/>
              <a:cxnLst/>
              <a:rect l="l" t="t" r="r" b="b"/>
              <a:pathLst>
                <a:path w="21968" h="29715" extrusionOk="0">
                  <a:moveTo>
                    <a:pt x="1" y="0"/>
                  </a:moveTo>
                  <a:cubicBezTo>
                    <a:pt x="2689" y="3573"/>
                    <a:pt x="4528" y="8278"/>
                    <a:pt x="4352" y="12841"/>
                  </a:cubicBezTo>
                  <a:cubicBezTo>
                    <a:pt x="4104" y="18607"/>
                    <a:pt x="1203" y="23983"/>
                    <a:pt x="531" y="29714"/>
                  </a:cubicBezTo>
                  <a:cubicBezTo>
                    <a:pt x="4245" y="26354"/>
                    <a:pt x="9021" y="24443"/>
                    <a:pt x="13124" y="21613"/>
                  </a:cubicBezTo>
                  <a:cubicBezTo>
                    <a:pt x="16308" y="19385"/>
                    <a:pt x="18713" y="16237"/>
                    <a:pt x="20093" y="12593"/>
                  </a:cubicBezTo>
                  <a:cubicBezTo>
                    <a:pt x="20517" y="11355"/>
                    <a:pt x="21968" y="318"/>
                    <a:pt x="19881" y="318"/>
                  </a:cubicBezTo>
                  <a:cubicBezTo>
                    <a:pt x="19881" y="318"/>
                    <a:pt x="9905" y="0"/>
                    <a:pt x="1" y="0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CUSTOM_1_3">
    <p:bg>
      <p:bgPr>
        <a:solidFill>
          <a:schemeClr val="lt1"/>
        </a:solidFill>
        <a:effectLst/>
      </p:bgPr>
    </p:bg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4"/>
          <p:cNvSpPr txBox="1">
            <a:spLocks noGrp="1"/>
          </p:cNvSpPr>
          <p:nvPr>
            <p:ph type="title"/>
          </p:nvPr>
        </p:nvSpPr>
        <p:spPr>
          <a:xfrm>
            <a:off x="716250" y="540865"/>
            <a:ext cx="3871200" cy="54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ullet list">
  <p:cSld name="CUSTOM_2_2_2"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31"/>
          <p:cNvSpPr txBox="1">
            <a:spLocks noGrp="1"/>
          </p:cNvSpPr>
          <p:nvPr>
            <p:ph type="title"/>
          </p:nvPr>
        </p:nvSpPr>
        <p:spPr>
          <a:xfrm>
            <a:off x="716250" y="540875"/>
            <a:ext cx="3738000" cy="11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352" name="Google Shape;352;p31"/>
          <p:cNvSpPr txBox="1">
            <a:spLocks noGrp="1"/>
          </p:cNvSpPr>
          <p:nvPr>
            <p:ph type="subTitle" idx="1"/>
          </p:nvPr>
        </p:nvSpPr>
        <p:spPr>
          <a:xfrm>
            <a:off x="5148200" y="1371600"/>
            <a:ext cx="3279600" cy="308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53" name="Google Shape;353;p31"/>
          <p:cNvSpPr/>
          <p:nvPr/>
        </p:nvSpPr>
        <p:spPr>
          <a:xfrm rot="10800000" flipH="1">
            <a:off x="7602801" y="4488000"/>
            <a:ext cx="549200" cy="742875"/>
          </a:xfrm>
          <a:custGeom>
            <a:avLst/>
            <a:gdLst/>
            <a:ahLst/>
            <a:cxnLst/>
            <a:rect l="l" t="t" r="r" b="b"/>
            <a:pathLst>
              <a:path w="21968" h="29715" extrusionOk="0">
                <a:moveTo>
                  <a:pt x="1" y="0"/>
                </a:moveTo>
                <a:cubicBezTo>
                  <a:pt x="2689" y="3573"/>
                  <a:pt x="4528" y="8278"/>
                  <a:pt x="4352" y="12841"/>
                </a:cubicBezTo>
                <a:cubicBezTo>
                  <a:pt x="4104" y="18607"/>
                  <a:pt x="1203" y="23983"/>
                  <a:pt x="531" y="29714"/>
                </a:cubicBezTo>
                <a:cubicBezTo>
                  <a:pt x="4245" y="26354"/>
                  <a:pt x="9021" y="24443"/>
                  <a:pt x="13124" y="21613"/>
                </a:cubicBezTo>
                <a:cubicBezTo>
                  <a:pt x="16308" y="19385"/>
                  <a:pt x="18713" y="16237"/>
                  <a:pt x="20093" y="12593"/>
                </a:cubicBezTo>
                <a:cubicBezTo>
                  <a:pt x="20517" y="11355"/>
                  <a:pt x="21968" y="318"/>
                  <a:pt x="19881" y="318"/>
                </a:cubicBezTo>
                <a:cubicBezTo>
                  <a:pt x="19881" y="318"/>
                  <a:pt x="9905" y="0"/>
                  <a:pt x="1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4" name="Google Shape;354;p31"/>
          <p:cNvGrpSpPr/>
          <p:nvPr/>
        </p:nvGrpSpPr>
        <p:grpSpPr>
          <a:xfrm rot="-5400000" flipH="1">
            <a:off x="5372413" y="-356913"/>
            <a:ext cx="884350" cy="898525"/>
            <a:chOff x="2714650" y="3639413"/>
            <a:chExt cx="884350" cy="898525"/>
          </a:xfrm>
        </p:grpSpPr>
        <p:sp>
          <p:nvSpPr>
            <p:cNvPr id="355" name="Google Shape;355;p31"/>
            <p:cNvSpPr/>
            <p:nvPr/>
          </p:nvSpPr>
          <p:spPr>
            <a:xfrm>
              <a:off x="2714650" y="3639413"/>
              <a:ext cx="884350" cy="898525"/>
            </a:xfrm>
            <a:custGeom>
              <a:avLst/>
              <a:gdLst/>
              <a:ahLst/>
              <a:cxnLst/>
              <a:rect l="l" t="t" r="r" b="b"/>
              <a:pathLst>
                <a:path w="35374" h="35941" extrusionOk="0">
                  <a:moveTo>
                    <a:pt x="0" y="0"/>
                  </a:moveTo>
                  <a:lnTo>
                    <a:pt x="0" y="35940"/>
                  </a:lnTo>
                  <a:lnTo>
                    <a:pt x="35374" y="35940"/>
                  </a:lnTo>
                  <a:cubicBezTo>
                    <a:pt x="35162" y="32898"/>
                    <a:pt x="34490" y="29856"/>
                    <a:pt x="33393" y="26991"/>
                  </a:cubicBezTo>
                  <a:lnTo>
                    <a:pt x="13018" y="26991"/>
                  </a:lnTo>
                  <a:cubicBezTo>
                    <a:pt x="12558" y="26991"/>
                    <a:pt x="13654" y="22109"/>
                    <a:pt x="13831" y="21614"/>
                  </a:cubicBezTo>
                  <a:cubicBezTo>
                    <a:pt x="14468" y="19810"/>
                    <a:pt x="15635" y="18218"/>
                    <a:pt x="17156" y="17015"/>
                  </a:cubicBezTo>
                  <a:cubicBezTo>
                    <a:pt x="18733" y="15867"/>
                    <a:pt x="20331" y="15543"/>
                    <a:pt x="21991" y="15543"/>
                  </a:cubicBezTo>
                  <a:cubicBezTo>
                    <a:pt x="23349" y="15543"/>
                    <a:pt x="24748" y="15759"/>
                    <a:pt x="26212" y="15919"/>
                  </a:cubicBezTo>
                  <a:cubicBezTo>
                    <a:pt x="26530" y="15954"/>
                    <a:pt x="26884" y="15989"/>
                    <a:pt x="27238" y="16025"/>
                  </a:cubicBezTo>
                  <a:cubicBezTo>
                    <a:pt x="25823" y="14150"/>
                    <a:pt x="24267" y="12417"/>
                    <a:pt x="22569" y="10825"/>
                  </a:cubicBezTo>
                  <a:cubicBezTo>
                    <a:pt x="21330" y="9693"/>
                    <a:pt x="19986" y="8667"/>
                    <a:pt x="18571" y="7712"/>
                  </a:cubicBezTo>
                  <a:cubicBezTo>
                    <a:pt x="16697" y="9127"/>
                    <a:pt x="14786" y="10436"/>
                    <a:pt x="12911" y="11603"/>
                  </a:cubicBezTo>
                  <a:cubicBezTo>
                    <a:pt x="12525" y="11861"/>
                    <a:pt x="5555" y="15351"/>
                    <a:pt x="4324" y="15351"/>
                  </a:cubicBezTo>
                  <a:cubicBezTo>
                    <a:pt x="4204" y="15351"/>
                    <a:pt x="4139" y="15318"/>
                    <a:pt x="4139" y="15246"/>
                  </a:cubicBezTo>
                  <a:lnTo>
                    <a:pt x="4139" y="1168"/>
                  </a:lnTo>
                  <a:cubicBezTo>
                    <a:pt x="2759" y="708"/>
                    <a:pt x="1380" y="35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1"/>
            <p:cNvSpPr/>
            <p:nvPr/>
          </p:nvSpPr>
          <p:spPr>
            <a:xfrm>
              <a:off x="2806962" y="3664525"/>
              <a:ext cx="374100" cy="365975"/>
            </a:xfrm>
            <a:custGeom>
              <a:avLst/>
              <a:gdLst/>
              <a:ahLst/>
              <a:cxnLst/>
              <a:rect l="l" t="t" r="r" b="b"/>
              <a:pathLst>
                <a:path w="14964" h="14639" extrusionOk="0">
                  <a:moveTo>
                    <a:pt x="1" y="0"/>
                  </a:moveTo>
                  <a:lnTo>
                    <a:pt x="1" y="14539"/>
                  </a:lnTo>
                  <a:cubicBezTo>
                    <a:pt x="1" y="14607"/>
                    <a:pt x="63" y="14639"/>
                    <a:pt x="178" y="14639"/>
                  </a:cubicBezTo>
                  <a:cubicBezTo>
                    <a:pt x="1427" y="14639"/>
                    <a:pt x="8883" y="10907"/>
                    <a:pt x="9304" y="10648"/>
                  </a:cubicBezTo>
                  <a:cubicBezTo>
                    <a:pt x="11179" y="9481"/>
                    <a:pt x="13054" y="8172"/>
                    <a:pt x="14964" y="6757"/>
                  </a:cubicBezTo>
                  <a:cubicBezTo>
                    <a:pt x="10577" y="3785"/>
                    <a:pt x="5094" y="155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1"/>
            <p:cNvSpPr/>
            <p:nvPr/>
          </p:nvSpPr>
          <p:spPr>
            <a:xfrm>
              <a:off x="3022387" y="4028263"/>
              <a:ext cx="520900" cy="285925"/>
            </a:xfrm>
            <a:custGeom>
              <a:avLst/>
              <a:gdLst/>
              <a:ahLst/>
              <a:cxnLst/>
              <a:rect l="l" t="t" r="r" b="b"/>
              <a:pathLst>
                <a:path w="20836" h="11437" extrusionOk="0">
                  <a:moveTo>
                    <a:pt x="9485" y="1"/>
                  </a:moveTo>
                  <a:cubicBezTo>
                    <a:pt x="7802" y="1"/>
                    <a:pt x="6190" y="322"/>
                    <a:pt x="4599" y="1461"/>
                  </a:cubicBezTo>
                  <a:cubicBezTo>
                    <a:pt x="3078" y="2664"/>
                    <a:pt x="1911" y="4256"/>
                    <a:pt x="1274" y="6060"/>
                  </a:cubicBezTo>
                  <a:cubicBezTo>
                    <a:pt x="1097" y="6555"/>
                    <a:pt x="1" y="11437"/>
                    <a:pt x="461" y="11437"/>
                  </a:cubicBezTo>
                  <a:lnTo>
                    <a:pt x="20836" y="11437"/>
                  </a:lnTo>
                  <a:cubicBezTo>
                    <a:pt x="19315" y="7510"/>
                    <a:pt x="17263" y="3831"/>
                    <a:pt x="14716" y="471"/>
                  </a:cubicBezTo>
                  <a:cubicBezTo>
                    <a:pt x="14363" y="435"/>
                    <a:pt x="14009" y="400"/>
                    <a:pt x="13690" y="365"/>
                  </a:cubicBezTo>
                  <a:cubicBezTo>
                    <a:pt x="12227" y="207"/>
                    <a:pt x="10833" y="1"/>
                    <a:pt x="9485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" name="Google Shape;358;p31"/>
          <p:cNvGrpSpPr/>
          <p:nvPr/>
        </p:nvGrpSpPr>
        <p:grpSpPr>
          <a:xfrm flipH="1">
            <a:off x="6260144" y="-165852"/>
            <a:ext cx="2883746" cy="1151043"/>
            <a:chOff x="5113525" y="1300068"/>
            <a:chExt cx="2164000" cy="863757"/>
          </a:xfrm>
        </p:grpSpPr>
        <p:sp>
          <p:nvSpPr>
            <p:cNvPr id="359" name="Google Shape;359;p31"/>
            <p:cNvSpPr/>
            <p:nvPr/>
          </p:nvSpPr>
          <p:spPr>
            <a:xfrm>
              <a:off x="6268475" y="1300068"/>
              <a:ext cx="1009050" cy="527050"/>
            </a:xfrm>
            <a:custGeom>
              <a:avLst/>
              <a:gdLst/>
              <a:ahLst/>
              <a:cxnLst/>
              <a:rect l="l" t="t" r="r" b="b"/>
              <a:pathLst>
                <a:path w="40362" h="21082" extrusionOk="0">
                  <a:moveTo>
                    <a:pt x="0" y="0"/>
                  </a:moveTo>
                  <a:cubicBezTo>
                    <a:pt x="602" y="1486"/>
                    <a:pt x="1274" y="2901"/>
                    <a:pt x="2052" y="4280"/>
                  </a:cubicBezTo>
                  <a:lnTo>
                    <a:pt x="16874" y="4280"/>
                  </a:lnTo>
                  <a:cubicBezTo>
                    <a:pt x="17510" y="8631"/>
                    <a:pt x="16378" y="12876"/>
                    <a:pt x="13549" y="16024"/>
                  </a:cubicBezTo>
                  <a:cubicBezTo>
                    <a:pt x="16838" y="18005"/>
                    <a:pt x="20446" y="19350"/>
                    <a:pt x="24161" y="20057"/>
                  </a:cubicBezTo>
                  <a:cubicBezTo>
                    <a:pt x="28167" y="20832"/>
                    <a:pt x="32294" y="21082"/>
                    <a:pt x="36390" y="21082"/>
                  </a:cubicBezTo>
                  <a:cubicBezTo>
                    <a:pt x="37719" y="21082"/>
                    <a:pt x="39045" y="21055"/>
                    <a:pt x="40362" y="21012"/>
                  </a:cubicBezTo>
                  <a:lnTo>
                    <a:pt x="40362" y="0"/>
                  </a:lnTo>
                  <a:close/>
                </a:path>
              </a:pathLst>
            </a:custGeom>
            <a:solidFill>
              <a:srgbClr val="CAD5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1"/>
            <p:cNvSpPr/>
            <p:nvPr/>
          </p:nvSpPr>
          <p:spPr>
            <a:xfrm>
              <a:off x="5113525" y="1408925"/>
              <a:ext cx="1493675" cy="754900"/>
            </a:xfrm>
            <a:custGeom>
              <a:avLst/>
              <a:gdLst/>
              <a:ahLst/>
              <a:cxnLst/>
              <a:rect l="l" t="t" r="r" b="b"/>
              <a:pathLst>
                <a:path w="59747" h="30196" extrusionOk="0">
                  <a:moveTo>
                    <a:pt x="0" y="0"/>
                  </a:moveTo>
                  <a:lnTo>
                    <a:pt x="0" y="30139"/>
                  </a:lnTo>
                  <a:cubicBezTo>
                    <a:pt x="0" y="30178"/>
                    <a:pt x="76" y="30196"/>
                    <a:pt x="215" y="30196"/>
                  </a:cubicBezTo>
                  <a:cubicBezTo>
                    <a:pt x="1725" y="30196"/>
                    <a:pt x="10684" y="28099"/>
                    <a:pt x="11461" y="27839"/>
                  </a:cubicBezTo>
                  <a:cubicBezTo>
                    <a:pt x="15671" y="26495"/>
                    <a:pt x="19986" y="24762"/>
                    <a:pt x="23701" y="22286"/>
                  </a:cubicBezTo>
                  <a:cubicBezTo>
                    <a:pt x="28511" y="19138"/>
                    <a:pt x="33428" y="18076"/>
                    <a:pt x="39124" y="17829"/>
                  </a:cubicBezTo>
                  <a:cubicBezTo>
                    <a:pt x="45208" y="17546"/>
                    <a:pt x="51964" y="17546"/>
                    <a:pt x="57200" y="14008"/>
                  </a:cubicBezTo>
                  <a:cubicBezTo>
                    <a:pt x="58155" y="13372"/>
                    <a:pt x="59004" y="12593"/>
                    <a:pt x="59747" y="11744"/>
                  </a:cubicBezTo>
                  <a:cubicBezTo>
                    <a:pt x="54971" y="8879"/>
                    <a:pt x="51009" y="4847"/>
                    <a:pt x="48250" y="0"/>
                  </a:cubicBezTo>
                  <a:close/>
                </a:path>
              </a:pathLst>
            </a:custGeom>
            <a:solidFill>
              <a:srgbClr val="FFA8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1"/>
            <p:cNvSpPr/>
            <p:nvPr/>
          </p:nvSpPr>
          <p:spPr>
            <a:xfrm>
              <a:off x="6320650" y="1408925"/>
              <a:ext cx="385600" cy="293625"/>
            </a:xfrm>
            <a:custGeom>
              <a:avLst/>
              <a:gdLst/>
              <a:ahLst/>
              <a:cxnLst/>
              <a:rect l="l" t="t" r="r" b="b"/>
              <a:pathLst>
                <a:path w="15424" h="11745" extrusionOk="0">
                  <a:moveTo>
                    <a:pt x="0" y="0"/>
                  </a:moveTo>
                  <a:cubicBezTo>
                    <a:pt x="2724" y="4847"/>
                    <a:pt x="6686" y="8879"/>
                    <a:pt x="11497" y="11744"/>
                  </a:cubicBezTo>
                  <a:cubicBezTo>
                    <a:pt x="14291" y="8596"/>
                    <a:pt x="15423" y="4351"/>
                    <a:pt x="14787" y="0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2" name="Google Shape;362;p31"/>
          <p:cNvGrpSpPr/>
          <p:nvPr/>
        </p:nvGrpSpPr>
        <p:grpSpPr>
          <a:xfrm>
            <a:off x="7" y="3016426"/>
            <a:ext cx="973739" cy="2127079"/>
            <a:chOff x="2810675" y="1400175"/>
            <a:chExt cx="1201850" cy="2625375"/>
          </a:xfrm>
        </p:grpSpPr>
        <p:sp>
          <p:nvSpPr>
            <p:cNvPr id="363" name="Google Shape;363;p31"/>
            <p:cNvSpPr/>
            <p:nvPr/>
          </p:nvSpPr>
          <p:spPr>
            <a:xfrm>
              <a:off x="2811550" y="1400175"/>
              <a:ext cx="1200975" cy="2428325"/>
            </a:xfrm>
            <a:custGeom>
              <a:avLst/>
              <a:gdLst/>
              <a:ahLst/>
              <a:cxnLst/>
              <a:rect l="l" t="t" r="r" b="b"/>
              <a:pathLst>
                <a:path w="48039" h="97133" extrusionOk="0">
                  <a:moveTo>
                    <a:pt x="429" y="0"/>
                  </a:moveTo>
                  <a:cubicBezTo>
                    <a:pt x="160" y="0"/>
                    <a:pt x="1" y="52"/>
                    <a:pt x="1" y="173"/>
                  </a:cubicBezTo>
                  <a:cubicBezTo>
                    <a:pt x="1" y="633"/>
                    <a:pt x="72" y="62077"/>
                    <a:pt x="72" y="90447"/>
                  </a:cubicBezTo>
                  <a:cubicBezTo>
                    <a:pt x="5166" y="92004"/>
                    <a:pt x="10578" y="94161"/>
                    <a:pt x="14929" y="97133"/>
                  </a:cubicBezTo>
                  <a:cubicBezTo>
                    <a:pt x="32085" y="84115"/>
                    <a:pt x="48039" y="60875"/>
                    <a:pt x="31413" y="41278"/>
                  </a:cubicBezTo>
                  <a:cubicBezTo>
                    <a:pt x="28052" y="37281"/>
                    <a:pt x="24055" y="33885"/>
                    <a:pt x="21119" y="29604"/>
                  </a:cubicBezTo>
                  <a:cubicBezTo>
                    <a:pt x="18218" y="25324"/>
                    <a:pt x="17263" y="20372"/>
                    <a:pt x="16450" y="15384"/>
                  </a:cubicBezTo>
                  <a:cubicBezTo>
                    <a:pt x="15919" y="12201"/>
                    <a:pt x="15282" y="8982"/>
                    <a:pt x="13584" y="6258"/>
                  </a:cubicBezTo>
                  <a:cubicBezTo>
                    <a:pt x="11851" y="3463"/>
                    <a:pt x="9623" y="2367"/>
                    <a:pt x="6616" y="1482"/>
                  </a:cubicBezTo>
                  <a:cubicBezTo>
                    <a:pt x="6024" y="1334"/>
                    <a:pt x="1800" y="0"/>
                    <a:pt x="429" y="0"/>
                  </a:cubicBezTo>
                  <a:close/>
                </a:path>
              </a:pathLst>
            </a:custGeom>
            <a:solidFill>
              <a:srgbClr val="FFD8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1"/>
            <p:cNvSpPr/>
            <p:nvPr/>
          </p:nvSpPr>
          <p:spPr>
            <a:xfrm>
              <a:off x="2810675" y="3659575"/>
              <a:ext cx="374100" cy="365975"/>
            </a:xfrm>
            <a:custGeom>
              <a:avLst/>
              <a:gdLst/>
              <a:ahLst/>
              <a:cxnLst/>
              <a:rect l="l" t="t" r="r" b="b"/>
              <a:pathLst>
                <a:path w="14964" h="14639" extrusionOk="0">
                  <a:moveTo>
                    <a:pt x="1" y="0"/>
                  </a:moveTo>
                  <a:lnTo>
                    <a:pt x="1" y="14539"/>
                  </a:lnTo>
                  <a:cubicBezTo>
                    <a:pt x="1" y="14607"/>
                    <a:pt x="63" y="14639"/>
                    <a:pt x="178" y="14639"/>
                  </a:cubicBezTo>
                  <a:cubicBezTo>
                    <a:pt x="1427" y="14639"/>
                    <a:pt x="8883" y="10907"/>
                    <a:pt x="9304" y="10648"/>
                  </a:cubicBezTo>
                  <a:cubicBezTo>
                    <a:pt x="11179" y="9481"/>
                    <a:pt x="13054" y="8172"/>
                    <a:pt x="14964" y="6757"/>
                  </a:cubicBezTo>
                  <a:cubicBezTo>
                    <a:pt x="10577" y="3785"/>
                    <a:pt x="5094" y="1557"/>
                    <a:pt x="1" y="0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5" name="Google Shape;365;p31"/>
          <p:cNvSpPr/>
          <p:nvPr/>
        </p:nvSpPr>
        <p:spPr>
          <a:xfrm rot="10800000" flipH="1">
            <a:off x="7516651" y="4130000"/>
            <a:ext cx="1642200" cy="1192850"/>
          </a:xfrm>
          <a:custGeom>
            <a:avLst/>
            <a:gdLst/>
            <a:ahLst/>
            <a:cxnLst/>
            <a:rect l="l" t="t" r="r" b="b"/>
            <a:pathLst>
              <a:path w="65688" h="47714" extrusionOk="0">
                <a:moveTo>
                  <a:pt x="65300" y="0"/>
                </a:moveTo>
                <a:lnTo>
                  <a:pt x="0" y="36"/>
                </a:lnTo>
                <a:lnTo>
                  <a:pt x="0" y="36"/>
                </a:lnTo>
                <a:cubicBezTo>
                  <a:pt x="531" y="36"/>
                  <a:pt x="1663" y="1486"/>
                  <a:pt x="1981" y="1804"/>
                </a:cubicBezTo>
                <a:cubicBezTo>
                  <a:pt x="2653" y="2476"/>
                  <a:pt x="3290" y="3219"/>
                  <a:pt x="3891" y="3997"/>
                </a:cubicBezTo>
                <a:lnTo>
                  <a:pt x="23524" y="3997"/>
                </a:lnTo>
                <a:cubicBezTo>
                  <a:pt x="25611" y="3997"/>
                  <a:pt x="24160" y="14999"/>
                  <a:pt x="23736" y="16272"/>
                </a:cubicBezTo>
                <a:cubicBezTo>
                  <a:pt x="22356" y="19916"/>
                  <a:pt x="19951" y="23064"/>
                  <a:pt x="16767" y="25292"/>
                </a:cubicBezTo>
                <a:cubicBezTo>
                  <a:pt x="12664" y="28122"/>
                  <a:pt x="7888" y="30033"/>
                  <a:pt x="4139" y="33393"/>
                </a:cubicBezTo>
                <a:cubicBezTo>
                  <a:pt x="4139" y="33570"/>
                  <a:pt x="4103" y="33782"/>
                  <a:pt x="4068" y="33959"/>
                </a:cubicBezTo>
                <a:cubicBezTo>
                  <a:pt x="3431" y="41175"/>
                  <a:pt x="7464" y="47260"/>
                  <a:pt x="14999" y="47684"/>
                </a:cubicBezTo>
                <a:cubicBezTo>
                  <a:pt x="15353" y="47704"/>
                  <a:pt x="15707" y="47714"/>
                  <a:pt x="16062" y="47714"/>
                </a:cubicBezTo>
                <a:cubicBezTo>
                  <a:pt x="19467" y="47714"/>
                  <a:pt x="22903" y="46828"/>
                  <a:pt x="26106" y="45738"/>
                </a:cubicBezTo>
                <a:cubicBezTo>
                  <a:pt x="31341" y="43934"/>
                  <a:pt x="36435" y="41670"/>
                  <a:pt x="41281" y="38982"/>
                </a:cubicBezTo>
                <a:cubicBezTo>
                  <a:pt x="44996" y="36930"/>
                  <a:pt x="48639" y="34454"/>
                  <a:pt x="52601" y="32792"/>
                </a:cubicBezTo>
                <a:cubicBezTo>
                  <a:pt x="55323" y="31693"/>
                  <a:pt x="58722" y="30806"/>
                  <a:pt x="61897" y="30806"/>
                </a:cubicBezTo>
                <a:cubicBezTo>
                  <a:pt x="63013" y="30806"/>
                  <a:pt x="64102" y="30916"/>
                  <a:pt x="65123" y="31164"/>
                </a:cubicBezTo>
                <a:cubicBezTo>
                  <a:pt x="65125" y="31165"/>
                  <a:pt x="65126" y="31165"/>
                  <a:pt x="65127" y="31165"/>
                </a:cubicBezTo>
                <a:cubicBezTo>
                  <a:pt x="65688" y="31165"/>
                  <a:pt x="65300" y="0"/>
                  <a:pt x="65300" y="0"/>
                </a:cubicBezTo>
                <a:close/>
              </a:path>
            </a:pathLst>
          </a:custGeom>
          <a:solidFill>
            <a:srgbClr val="CAD5D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ITLE_1">
    <p:bg>
      <p:bgPr>
        <a:solidFill>
          <a:schemeClr val="lt1"/>
        </a:solidFill>
        <a:effectLst/>
      </p:bgPr>
    </p:bg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38"/>
          <p:cNvSpPr txBox="1">
            <a:spLocks noGrp="1"/>
          </p:cNvSpPr>
          <p:nvPr>
            <p:ph type="ctrTitle"/>
          </p:nvPr>
        </p:nvSpPr>
        <p:spPr>
          <a:xfrm flipH="1">
            <a:off x="5014050" y="543200"/>
            <a:ext cx="3413700" cy="159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38" name="Google Shape;438;p38"/>
          <p:cNvSpPr txBox="1">
            <a:spLocks noGrp="1"/>
          </p:cNvSpPr>
          <p:nvPr>
            <p:ph type="subTitle" idx="1"/>
          </p:nvPr>
        </p:nvSpPr>
        <p:spPr>
          <a:xfrm>
            <a:off x="5014050" y="2134700"/>
            <a:ext cx="2614500" cy="134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39" name="Google Shape;439;p38"/>
          <p:cNvSpPr txBox="1"/>
          <p:nvPr/>
        </p:nvSpPr>
        <p:spPr>
          <a:xfrm>
            <a:off x="5008507" y="3786229"/>
            <a:ext cx="3424800" cy="6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CREDITS: This presentation template was created by </a:t>
            </a:r>
            <a:r>
              <a:rPr lang="en" sz="1200">
                <a:solidFill>
                  <a:srgbClr val="000000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, including icons by </a:t>
            </a:r>
            <a:r>
              <a:rPr lang="en" sz="1200">
                <a:solidFill>
                  <a:srgbClr val="000000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,</a:t>
            </a:r>
            <a:r>
              <a:rPr lang="en" sz="1200"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12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infographics &amp; images by Freepik</a:t>
            </a:r>
            <a:r>
              <a:rPr lang="en" sz="1200">
                <a:latin typeface="Lato"/>
                <a:ea typeface="Lato"/>
                <a:cs typeface="Lato"/>
                <a:sym typeface="Lato"/>
              </a:rPr>
              <a:t> and illustrations by Storyset</a:t>
            </a:r>
            <a:endParaRPr sz="12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0" name="Google Shape;440;p38"/>
          <p:cNvSpPr/>
          <p:nvPr/>
        </p:nvSpPr>
        <p:spPr>
          <a:xfrm>
            <a:off x="8403000" y="-294028"/>
            <a:ext cx="1009050" cy="527050"/>
          </a:xfrm>
          <a:custGeom>
            <a:avLst/>
            <a:gdLst/>
            <a:ahLst/>
            <a:cxnLst/>
            <a:rect l="l" t="t" r="r" b="b"/>
            <a:pathLst>
              <a:path w="40362" h="21082" extrusionOk="0">
                <a:moveTo>
                  <a:pt x="0" y="0"/>
                </a:moveTo>
                <a:cubicBezTo>
                  <a:pt x="602" y="1486"/>
                  <a:pt x="1274" y="2901"/>
                  <a:pt x="2052" y="4280"/>
                </a:cubicBezTo>
                <a:lnTo>
                  <a:pt x="16874" y="4280"/>
                </a:lnTo>
                <a:cubicBezTo>
                  <a:pt x="17510" y="8631"/>
                  <a:pt x="16378" y="12876"/>
                  <a:pt x="13549" y="16024"/>
                </a:cubicBezTo>
                <a:cubicBezTo>
                  <a:pt x="16838" y="18005"/>
                  <a:pt x="20446" y="19350"/>
                  <a:pt x="24161" y="20057"/>
                </a:cubicBezTo>
                <a:cubicBezTo>
                  <a:pt x="28167" y="20832"/>
                  <a:pt x="32294" y="21082"/>
                  <a:pt x="36390" y="21082"/>
                </a:cubicBezTo>
                <a:cubicBezTo>
                  <a:pt x="37719" y="21082"/>
                  <a:pt x="39045" y="21055"/>
                  <a:pt x="40362" y="21012"/>
                </a:cubicBezTo>
                <a:lnTo>
                  <a:pt x="40362" y="0"/>
                </a:lnTo>
                <a:close/>
              </a:path>
            </a:pathLst>
          </a:custGeom>
          <a:solidFill>
            <a:srgbClr val="CAD5D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38"/>
          <p:cNvSpPr/>
          <p:nvPr/>
        </p:nvSpPr>
        <p:spPr>
          <a:xfrm>
            <a:off x="7248050" y="-187028"/>
            <a:ext cx="1493675" cy="754900"/>
          </a:xfrm>
          <a:custGeom>
            <a:avLst/>
            <a:gdLst/>
            <a:ahLst/>
            <a:cxnLst/>
            <a:rect l="l" t="t" r="r" b="b"/>
            <a:pathLst>
              <a:path w="59747" h="30196" extrusionOk="0">
                <a:moveTo>
                  <a:pt x="0" y="0"/>
                </a:moveTo>
                <a:lnTo>
                  <a:pt x="0" y="30139"/>
                </a:lnTo>
                <a:cubicBezTo>
                  <a:pt x="0" y="30178"/>
                  <a:pt x="76" y="30196"/>
                  <a:pt x="215" y="30196"/>
                </a:cubicBezTo>
                <a:cubicBezTo>
                  <a:pt x="1725" y="30196"/>
                  <a:pt x="10684" y="28099"/>
                  <a:pt x="11461" y="27839"/>
                </a:cubicBezTo>
                <a:cubicBezTo>
                  <a:pt x="15671" y="26495"/>
                  <a:pt x="19986" y="24762"/>
                  <a:pt x="23701" y="22286"/>
                </a:cubicBezTo>
                <a:cubicBezTo>
                  <a:pt x="28511" y="19138"/>
                  <a:pt x="33428" y="18076"/>
                  <a:pt x="39124" y="17829"/>
                </a:cubicBezTo>
                <a:cubicBezTo>
                  <a:pt x="45208" y="17546"/>
                  <a:pt x="51964" y="17546"/>
                  <a:pt x="57200" y="14008"/>
                </a:cubicBezTo>
                <a:cubicBezTo>
                  <a:pt x="58155" y="13372"/>
                  <a:pt x="59004" y="12593"/>
                  <a:pt x="59747" y="11744"/>
                </a:cubicBezTo>
                <a:cubicBezTo>
                  <a:pt x="54971" y="8879"/>
                  <a:pt x="51009" y="4847"/>
                  <a:pt x="48250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38"/>
          <p:cNvSpPr/>
          <p:nvPr/>
        </p:nvSpPr>
        <p:spPr>
          <a:xfrm>
            <a:off x="8455175" y="-187028"/>
            <a:ext cx="385600" cy="293625"/>
          </a:xfrm>
          <a:custGeom>
            <a:avLst/>
            <a:gdLst/>
            <a:ahLst/>
            <a:cxnLst/>
            <a:rect l="l" t="t" r="r" b="b"/>
            <a:pathLst>
              <a:path w="15424" h="11745" extrusionOk="0">
                <a:moveTo>
                  <a:pt x="0" y="0"/>
                </a:moveTo>
                <a:cubicBezTo>
                  <a:pt x="2724" y="4847"/>
                  <a:pt x="6686" y="8879"/>
                  <a:pt x="11497" y="11744"/>
                </a:cubicBezTo>
                <a:cubicBezTo>
                  <a:pt x="14291" y="8596"/>
                  <a:pt x="15423" y="4351"/>
                  <a:pt x="14787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38"/>
          <p:cNvSpPr/>
          <p:nvPr/>
        </p:nvSpPr>
        <p:spPr>
          <a:xfrm rot="-6359726">
            <a:off x="6400553" y="-763912"/>
            <a:ext cx="1197772" cy="1829997"/>
          </a:xfrm>
          <a:custGeom>
            <a:avLst/>
            <a:gdLst/>
            <a:ahLst/>
            <a:cxnLst/>
            <a:rect l="l" t="t" r="r" b="b"/>
            <a:pathLst>
              <a:path w="40080" h="64318" extrusionOk="0">
                <a:moveTo>
                  <a:pt x="38384" y="1"/>
                </a:moveTo>
                <a:cubicBezTo>
                  <a:pt x="35907" y="1"/>
                  <a:pt x="31554" y="296"/>
                  <a:pt x="31201" y="321"/>
                </a:cubicBezTo>
                <a:cubicBezTo>
                  <a:pt x="24833" y="1064"/>
                  <a:pt x="18537" y="3187"/>
                  <a:pt x="13337" y="7042"/>
                </a:cubicBezTo>
                <a:cubicBezTo>
                  <a:pt x="10648" y="9059"/>
                  <a:pt x="8278" y="11499"/>
                  <a:pt x="6368" y="14294"/>
                </a:cubicBezTo>
                <a:cubicBezTo>
                  <a:pt x="8597" y="15284"/>
                  <a:pt x="10578" y="16735"/>
                  <a:pt x="12205" y="18574"/>
                </a:cubicBezTo>
                <a:cubicBezTo>
                  <a:pt x="15884" y="22854"/>
                  <a:pt x="11922" y="29682"/>
                  <a:pt x="8385" y="32653"/>
                </a:cubicBezTo>
                <a:cubicBezTo>
                  <a:pt x="5944" y="34705"/>
                  <a:pt x="3078" y="36226"/>
                  <a:pt x="1" y="37110"/>
                </a:cubicBezTo>
                <a:cubicBezTo>
                  <a:pt x="107" y="41709"/>
                  <a:pt x="1239" y="46272"/>
                  <a:pt x="3220" y="50411"/>
                </a:cubicBezTo>
                <a:cubicBezTo>
                  <a:pt x="11285" y="52321"/>
                  <a:pt x="18714" y="56283"/>
                  <a:pt x="24020" y="63004"/>
                </a:cubicBezTo>
                <a:cubicBezTo>
                  <a:pt x="24338" y="63428"/>
                  <a:pt x="24657" y="63853"/>
                  <a:pt x="24939" y="64277"/>
                </a:cubicBezTo>
                <a:cubicBezTo>
                  <a:pt x="25522" y="64305"/>
                  <a:pt x="26105" y="64318"/>
                  <a:pt x="26686" y="64318"/>
                </a:cubicBezTo>
                <a:cubicBezTo>
                  <a:pt x="28331" y="64318"/>
                  <a:pt x="29970" y="64212"/>
                  <a:pt x="31590" y="64029"/>
                </a:cubicBezTo>
                <a:cubicBezTo>
                  <a:pt x="32439" y="63923"/>
                  <a:pt x="40080" y="62862"/>
                  <a:pt x="40080" y="62261"/>
                </a:cubicBezTo>
                <a:lnTo>
                  <a:pt x="40080" y="180"/>
                </a:lnTo>
                <a:cubicBezTo>
                  <a:pt x="40069" y="48"/>
                  <a:pt x="39378" y="1"/>
                  <a:pt x="38384" y="1"/>
                </a:cubicBez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" name="Google Shape;444;p38"/>
          <p:cNvSpPr/>
          <p:nvPr/>
        </p:nvSpPr>
        <p:spPr>
          <a:xfrm rot="-6359726">
            <a:off x="6683726" y="233669"/>
            <a:ext cx="482067" cy="650193"/>
          </a:xfrm>
          <a:custGeom>
            <a:avLst/>
            <a:gdLst/>
            <a:ahLst/>
            <a:cxnLst/>
            <a:rect l="l" t="t" r="r" b="b"/>
            <a:pathLst>
              <a:path w="16131" h="22852" extrusionOk="0">
                <a:moveTo>
                  <a:pt x="6615" y="1"/>
                </a:moveTo>
                <a:cubicBezTo>
                  <a:pt x="5483" y="1628"/>
                  <a:pt x="4528" y="3361"/>
                  <a:pt x="3715" y="5165"/>
                </a:cubicBezTo>
                <a:cubicBezTo>
                  <a:pt x="1203" y="10719"/>
                  <a:pt x="0" y="16768"/>
                  <a:pt x="213" y="22852"/>
                </a:cubicBezTo>
                <a:cubicBezTo>
                  <a:pt x="3325" y="21968"/>
                  <a:pt x="6155" y="20447"/>
                  <a:pt x="8632" y="18395"/>
                </a:cubicBezTo>
                <a:cubicBezTo>
                  <a:pt x="12169" y="15424"/>
                  <a:pt x="16131" y="8596"/>
                  <a:pt x="12452" y="4316"/>
                </a:cubicBezTo>
                <a:cubicBezTo>
                  <a:pt x="10825" y="2477"/>
                  <a:pt x="8844" y="1026"/>
                  <a:pt x="6615" y="1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" name="Google Shape;445;p38"/>
          <p:cNvSpPr/>
          <p:nvPr/>
        </p:nvSpPr>
        <p:spPr>
          <a:xfrm flipH="1">
            <a:off x="5782" y="4440953"/>
            <a:ext cx="778410" cy="545373"/>
          </a:xfrm>
          <a:custGeom>
            <a:avLst/>
            <a:gdLst/>
            <a:ahLst/>
            <a:cxnLst/>
            <a:rect l="l" t="t" r="r" b="b"/>
            <a:pathLst>
              <a:path w="28830" h="20199" extrusionOk="0">
                <a:moveTo>
                  <a:pt x="16294" y="0"/>
                </a:moveTo>
                <a:cubicBezTo>
                  <a:pt x="11568" y="0"/>
                  <a:pt x="7077" y="1785"/>
                  <a:pt x="3750" y="5354"/>
                </a:cubicBezTo>
                <a:cubicBezTo>
                  <a:pt x="2229" y="6981"/>
                  <a:pt x="991" y="8785"/>
                  <a:pt x="0" y="10766"/>
                </a:cubicBezTo>
                <a:cubicBezTo>
                  <a:pt x="7932" y="16593"/>
                  <a:pt x="18027" y="20199"/>
                  <a:pt x="26488" y="20199"/>
                </a:cubicBezTo>
                <a:cubicBezTo>
                  <a:pt x="27272" y="20199"/>
                  <a:pt x="28042" y="20168"/>
                  <a:pt x="28795" y="20105"/>
                </a:cubicBezTo>
                <a:cubicBezTo>
                  <a:pt x="28795" y="20105"/>
                  <a:pt x="28795" y="13454"/>
                  <a:pt x="28830" y="4186"/>
                </a:cubicBezTo>
                <a:cubicBezTo>
                  <a:pt x="27627" y="1180"/>
                  <a:pt x="21118" y="437"/>
                  <a:pt x="18713" y="154"/>
                </a:cubicBezTo>
                <a:cubicBezTo>
                  <a:pt x="17903" y="51"/>
                  <a:pt x="17095" y="0"/>
                  <a:pt x="16294" y="0"/>
                </a:cubicBezTo>
                <a:close/>
              </a:path>
            </a:pathLst>
          </a:custGeom>
          <a:solidFill>
            <a:srgbClr val="3034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" name="Google Shape;446;p38"/>
          <p:cNvSpPr/>
          <p:nvPr/>
        </p:nvSpPr>
        <p:spPr>
          <a:xfrm flipH="1">
            <a:off x="48" y="3018125"/>
            <a:ext cx="1207278" cy="1713447"/>
          </a:xfrm>
          <a:custGeom>
            <a:avLst/>
            <a:gdLst/>
            <a:ahLst/>
            <a:cxnLst/>
            <a:rect l="l" t="t" r="r" b="b"/>
            <a:pathLst>
              <a:path w="44714" h="63461" extrusionOk="0">
                <a:moveTo>
                  <a:pt x="44713" y="1"/>
                </a:moveTo>
                <a:cubicBezTo>
                  <a:pt x="44678" y="7040"/>
                  <a:pt x="34879" y="11992"/>
                  <a:pt x="29502" y="14150"/>
                </a:cubicBezTo>
                <a:cubicBezTo>
                  <a:pt x="27415" y="14964"/>
                  <a:pt x="25258" y="15671"/>
                  <a:pt x="23100" y="16343"/>
                </a:cubicBezTo>
                <a:cubicBezTo>
                  <a:pt x="23595" y="17015"/>
                  <a:pt x="24019" y="17723"/>
                  <a:pt x="24373" y="18466"/>
                </a:cubicBezTo>
                <a:cubicBezTo>
                  <a:pt x="25541" y="21083"/>
                  <a:pt x="25682" y="24055"/>
                  <a:pt x="24798" y="26778"/>
                </a:cubicBezTo>
                <a:cubicBezTo>
                  <a:pt x="23666" y="30245"/>
                  <a:pt x="20836" y="33004"/>
                  <a:pt x="17475" y="34455"/>
                </a:cubicBezTo>
                <a:cubicBezTo>
                  <a:pt x="15798" y="35190"/>
                  <a:pt x="13648" y="35654"/>
                  <a:pt x="11545" y="35654"/>
                </a:cubicBezTo>
                <a:cubicBezTo>
                  <a:pt x="9702" y="35654"/>
                  <a:pt x="7895" y="35297"/>
                  <a:pt x="6474" y="34455"/>
                </a:cubicBezTo>
                <a:lnTo>
                  <a:pt x="6439" y="34455"/>
                </a:lnTo>
                <a:cubicBezTo>
                  <a:pt x="5342" y="33782"/>
                  <a:pt x="4493" y="32757"/>
                  <a:pt x="3679" y="31731"/>
                </a:cubicBezTo>
                <a:lnTo>
                  <a:pt x="3644" y="31695"/>
                </a:lnTo>
                <a:cubicBezTo>
                  <a:pt x="3113" y="33146"/>
                  <a:pt x="2689" y="34631"/>
                  <a:pt x="2371" y="36152"/>
                </a:cubicBezTo>
                <a:cubicBezTo>
                  <a:pt x="1" y="46835"/>
                  <a:pt x="6403" y="56669"/>
                  <a:pt x="15636" y="63461"/>
                </a:cubicBezTo>
                <a:cubicBezTo>
                  <a:pt x="16626" y="61515"/>
                  <a:pt x="17900" y="59676"/>
                  <a:pt x="19385" y="58049"/>
                </a:cubicBezTo>
                <a:cubicBezTo>
                  <a:pt x="22763" y="54488"/>
                  <a:pt x="27293" y="52708"/>
                  <a:pt x="32052" y="52708"/>
                </a:cubicBezTo>
                <a:cubicBezTo>
                  <a:pt x="32824" y="52708"/>
                  <a:pt x="33603" y="52755"/>
                  <a:pt x="34384" y="52849"/>
                </a:cubicBezTo>
                <a:cubicBezTo>
                  <a:pt x="36754" y="53132"/>
                  <a:pt x="43263" y="53910"/>
                  <a:pt x="44501" y="56881"/>
                </a:cubicBezTo>
                <a:cubicBezTo>
                  <a:pt x="44572" y="35454"/>
                  <a:pt x="44713" y="30"/>
                  <a:pt x="44713" y="1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" name="Google Shape;447;p38"/>
          <p:cNvSpPr/>
          <p:nvPr/>
        </p:nvSpPr>
        <p:spPr>
          <a:xfrm flipH="1">
            <a:off x="512936" y="3459406"/>
            <a:ext cx="595053" cy="520344"/>
          </a:xfrm>
          <a:custGeom>
            <a:avLst/>
            <a:gdLst/>
            <a:ahLst/>
            <a:cxnLst/>
            <a:rect l="l" t="t" r="r" b="b"/>
            <a:pathLst>
              <a:path w="22039" h="19272" extrusionOk="0">
                <a:moveTo>
                  <a:pt x="19421" y="0"/>
                </a:moveTo>
                <a:cubicBezTo>
                  <a:pt x="13867" y="1734"/>
                  <a:pt x="8384" y="3502"/>
                  <a:pt x="4281" y="7995"/>
                </a:cubicBezTo>
                <a:cubicBezTo>
                  <a:pt x="2406" y="10152"/>
                  <a:pt x="920" y="12629"/>
                  <a:pt x="0" y="15352"/>
                </a:cubicBezTo>
                <a:cubicBezTo>
                  <a:pt x="814" y="16378"/>
                  <a:pt x="1663" y="17439"/>
                  <a:pt x="2795" y="18112"/>
                </a:cubicBezTo>
                <a:cubicBezTo>
                  <a:pt x="4221" y="18931"/>
                  <a:pt x="6011" y="19272"/>
                  <a:pt x="7835" y="19272"/>
                </a:cubicBezTo>
                <a:cubicBezTo>
                  <a:pt x="9948" y="19272"/>
                  <a:pt x="12106" y="18814"/>
                  <a:pt x="13796" y="18112"/>
                </a:cubicBezTo>
                <a:cubicBezTo>
                  <a:pt x="17157" y="16661"/>
                  <a:pt x="19987" y="13902"/>
                  <a:pt x="21119" y="10400"/>
                </a:cubicBezTo>
                <a:cubicBezTo>
                  <a:pt x="22038" y="7676"/>
                  <a:pt x="21862" y="4740"/>
                  <a:pt x="20694" y="2123"/>
                </a:cubicBezTo>
                <a:cubicBezTo>
                  <a:pt x="20340" y="1380"/>
                  <a:pt x="19916" y="637"/>
                  <a:pt x="19421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8" name="Google Shape;448;p38"/>
          <p:cNvSpPr/>
          <p:nvPr/>
        </p:nvSpPr>
        <p:spPr>
          <a:xfrm>
            <a:off x="-48425" y="-1292850"/>
            <a:ext cx="1200975" cy="2428325"/>
          </a:xfrm>
          <a:custGeom>
            <a:avLst/>
            <a:gdLst/>
            <a:ahLst/>
            <a:cxnLst/>
            <a:rect l="l" t="t" r="r" b="b"/>
            <a:pathLst>
              <a:path w="48039" h="97133" extrusionOk="0">
                <a:moveTo>
                  <a:pt x="429" y="0"/>
                </a:moveTo>
                <a:cubicBezTo>
                  <a:pt x="160" y="0"/>
                  <a:pt x="1" y="52"/>
                  <a:pt x="1" y="173"/>
                </a:cubicBezTo>
                <a:cubicBezTo>
                  <a:pt x="1" y="633"/>
                  <a:pt x="72" y="62077"/>
                  <a:pt x="72" y="90447"/>
                </a:cubicBezTo>
                <a:cubicBezTo>
                  <a:pt x="5166" y="92004"/>
                  <a:pt x="10578" y="94161"/>
                  <a:pt x="14929" y="97133"/>
                </a:cubicBezTo>
                <a:cubicBezTo>
                  <a:pt x="32085" y="84115"/>
                  <a:pt x="48039" y="60875"/>
                  <a:pt x="31413" y="41278"/>
                </a:cubicBezTo>
                <a:cubicBezTo>
                  <a:pt x="28052" y="37281"/>
                  <a:pt x="24055" y="33885"/>
                  <a:pt x="21119" y="29604"/>
                </a:cubicBezTo>
                <a:cubicBezTo>
                  <a:pt x="18218" y="25324"/>
                  <a:pt x="17263" y="20372"/>
                  <a:pt x="16450" y="15384"/>
                </a:cubicBezTo>
                <a:cubicBezTo>
                  <a:pt x="15919" y="12201"/>
                  <a:pt x="15282" y="8982"/>
                  <a:pt x="13584" y="6258"/>
                </a:cubicBezTo>
                <a:cubicBezTo>
                  <a:pt x="11851" y="3463"/>
                  <a:pt x="9623" y="2367"/>
                  <a:pt x="6616" y="1482"/>
                </a:cubicBezTo>
                <a:cubicBezTo>
                  <a:pt x="6024" y="1334"/>
                  <a:pt x="1800" y="0"/>
                  <a:pt x="4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9" name="Google Shape;449;p38"/>
          <p:cNvSpPr/>
          <p:nvPr/>
        </p:nvSpPr>
        <p:spPr>
          <a:xfrm>
            <a:off x="-49300" y="966550"/>
            <a:ext cx="374100" cy="365975"/>
          </a:xfrm>
          <a:custGeom>
            <a:avLst/>
            <a:gdLst/>
            <a:ahLst/>
            <a:cxnLst/>
            <a:rect l="l" t="t" r="r" b="b"/>
            <a:pathLst>
              <a:path w="14964" h="14639" extrusionOk="0">
                <a:moveTo>
                  <a:pt x="1" y="0"/>
                </a:moveTo>
                <a:lnTo>
                  <a:pt x="1" y="14539"/>
                </a:lnTo>
                <a:cubicBezTo>
                  <a:pt x="1" y="14607"/>
                  <a:pt x="63" y="14639"/>
                  <a:pt x="178" y="14639"/>
                </a:cubicBezTo>
                <a:cubicBezTo>
                  <a:pt x="1427" y="14639"/>
                  <a:pt x="8883" y="10907"/>
                  <a:pt x="9304" y="10648"/>
                </a:cubicBezTo>
                <a:cubicBezTo>
                  <a:pt x="11179" y="9481"/>
                  <a:pt x="13054" y="8172"/>
                  <a:pt x="14964" y="6757"/>
                </a:cubicBezTo>
                <a:cubicBezTo>
                  <a:pt x="10577" y="3785"/>
                  <a:pt x="5094" y="1557"/>
                  <a:pt x="1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6250" y="543200"/>
            <a:ext cx="77115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alanquin SemiBold"/>
              <a:buNone/>
              <a:defRPr sz="3000">
                <a:solidFill>
                  <a:schemeClr val="dk1"/>
                </a:solidFill>
                <a:latin typeface="Palanquin SemiBold"/>
                <a:ea typeface="Palanquin SemiBold"/>
                <a:cs typeface="Palanquin SemiBold"/>
                <a:sym typeface="Palanquin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6250" y="1701675"/>
            <a:ext cx="7711500" cy="28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5" r:id="rId4"/>
    <p:sldLayoutId id="2147483658" r:id="rId5"/>
    <p:sldLayoutId id="2147483659" r:id="rId6"/>
    <p:sldLayoutId id="2147483670" r:id="rId7"/>
    <p:sldLayoutId id="2147483677" r:id="rId8"/>
    <p:sldLayoutId id="2147483684" r:id="rId9"/>
    <p:sldLayoutId id="2147483685" r:id="rId10"/>
    <p:sldLayoutId id="2147483686" r:id="rId11"/>
    <p:sldLayoutId id="2147483687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hr-dashboard-streamlit.herokuapp.com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3" name="Google Shape;483;p44"/>
          <p:cNvPicPr preferRelativeResize="0"/>
          <p:nvPr/>
        </p:nvPicPr>
        <p:blipFill rotWithShape="1">
          <a:blip r:embed="rId3">
            <a:alphaModFix/>
          </a:blip>
          <a:srcRect l="3094" t="2412" r="-6603" b="-1687"/>
          <a:stretch/>
        </p:blipFill>
        <p:spPr>
          <a:xfrm>
            <a:off x="4566625" y="678450"/>
            <a:ext cx="4485900" cy="4431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484" name="Google Shape;484;p44"/>
          <p:cNvSpPr txBox="1">
            <a:spLocks noGrp="1"/>
          </p:cNvSpPr>
          <p:nvPr>
            <p:ph type="ctrTitle"/>
          </p:nvPr>
        </p:nvSpPr>
        <p:spPr>
          <a:xfrm flipH="1">
            <a:off x="1098925" y="1393575"/>
            <a:ext cx="3467700" cy="190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100" dirty="0"/>
              <a:t>HR Analytics</a:t>
            </a:r>
            <a:endParaRPr sz="5100" dirty="0"/>
          </a:p>
        </p:txBody>
      </p:sp>
      <p:sp>
        <p:nvSpPr>
          <p:cNvPr id="485" name="Google Shape;485;p44"/>
          <p:cNvSpPr txBox="1">
            <a:spLocks noGrp="1"/>
          </p:cNvSpPr>
          <p:nvPr>
            <p:ph type="subTitle" idx="1"/>
          </p:nvPr>
        </p:nvSpPr>
        <p:spPr>
          <a:xfrm>
            <a:off x="1098950" y="3273479"/>
            <a:ext cx="2274900" cy="7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Radoslaw Debek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Maxime Guitton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Sarah Léouffre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45"/>
          <p:cNvSpPr txBox="1">
            <a:spLocks noGrp="1"/>
          </p:cNvSpPr>
          <p:nvPr>
            <p:ph type="title"/>
          </p:nvPr>
        </p:nvSpPr>
        <p:spPr>
          <a:xfrm>
            <a:off x="716250" y="543200"/>
            <a:ext cx="73602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Content</a:t>
            </a:r>
            <a:endParaRPr dirty="0"/>
          </a:p>
        </p:txBody>
      </p:sp>
      <p:sp>
        <p:nvSpPr>
          <p:cNvPr id="491" name="Google Shape;491;p45"/>
          <p:cNvSpPr txBox="1">
            <a:spLocks noGrp="1"/>
          </p:cNvSpPr>
          <p:nvPr>
            <p:ph type="subTitle" idx="1"/>
          </p:nvPr>
        </p:nvSpPr>
        <p:spPr>
          <a:xfrm>
            <a:off x="716250" y="1304825"/>
            <a:ext cx="7711500" cy="32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fr-FR" sz="1600" dirty="0" err="1"/>
              <a:t>Dataset</a:t>
            </a:r>
            <a:r>
              <a:rPr lang="fr-FR" sz="1600" dirty="0"/>
              <a:t> description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lang="fr-FR" sz="16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fr-FR" sz="1600" dirty="0"/>
              <a:t>Challenges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lang="fr-FR" sz="16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fr-FR" sz="1600" dirty="0"/>
              <a:t>Process and </a:t>
            </a:r>
            <a:r>
              <a:rPr lang="fr-FR" sz="1600" dirty="0" err="1"/>
              <a:t>decision</a:t>
            </a:r>
            <a:r>
              <a:rPr lang="fr-FR" sz="1600" dirty="0"/>
              <a:t> </a:t>
            </a:r>
            <a:r>
              <a:rPr lang="fr-FR" sz="1600" dirty="0" err="1"/>
              <a:t>making</a:t>
            </a:r>
            <a:endParaRPr lang="fr-FR" sz="16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lang="fr-FR" sz="16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600" dirty="0"/>
              <a:t>Insights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lang="en-US" sz="16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600" dirty="0" err="1"/>
              <a:t>Streamlit</a:t>
            </a:r>
            <a:r>
              <a:rPr lang="en-US" sz="1600" dirty="0"/>
              <a:t> demo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lang="en-US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sz="16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4" name="Google Shape;1033;p70">
            <a:extLst>
              <a:ext uri="{FF2B5EF4-FFF2-40B4-BE49-F238E27FC236}">
                <a16:creationId xmlns:a16="http://schemas.microsoft.com/office/drawing/2014/main" id="{A21531B6-C624-4E94-8A9E-DB8B4029B8F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10235" b="23129"/>
          <a:stretch/>
        </p:blipFill>
        <p:spPr>
          <a:xfrm>
            <a:off x="4480806" y="1269070"/>
            <a:ext cx="4102500" cy="27336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8" name="Google Shape;708;p60"/>
          <p:cNvPicPr preferRelativeResize="0"/>
          <p:nvPr/>
        </p:nvPicPr>
        <p:blipFill rotWithShape="1">
          <a:blip r:embed="rId3">
            <a:alphaModFix/>
          </a:blip>
          <a:srcRect l="13049" t="13293" r="13846" b="15919"/>
          <a:stretch/>
        </p:blipFill>
        <p:spPr>
          <a:xfrm>
            <a:off x="2975200" y="1341575"/>
            <a:ext cx="3159550" cy="3059350"/>
          </a:xfrm>
          <a:prstGeom prst="rect">
            <a:avLst/>
          </a:prstGeom>
          <a:noFill/>
          <a:ln>
            <a:noFill/>
          </a:ln>
        </p:spPr>
      </p:pic>
      <p:sp>
        <p:nvSpPr>
          <p:cNvPr id="709" name="Google Shape;709;p60"/>
          <p:cNvSpPr txBox="1">
            <a:spLocks noGrp="1"/>
          </p:cNvSpPr>
          <p:nvPr>
            <p:ph type="title"/>
          </p:nvPr>
        </p:nvSpPr>
        <p:spPr>
          <a:xfrm>
            <a:off x="716250" y="539496"/>
            <a:ext cx="4707088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Dataset description</a:t>
            </a:r>
            <a:endParaRPr dirty="0"/>
          </a:p>
        </p:txBody>
      </p:sp>
      <p:sp>
        <p:nvSpPr>
          <p:cNvPr id="711" name="Google Shape;711;p60"/>
          <p:cNvSpPr txBox="1">
            <a:spLocks noGrp="1"/>
          </p:cNvSpPr>
          <p:nvPr>
            <p:ph type="subTitle" idx="2"/>
          </p:nvPr>
        </p:nvSpPr>
        <p:spPr>
          <a:xfrm>
            <a:off x="6840926" y="1622927"/>
            <a:ext cx="1735634" cy="7711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buNone/>
            </a:pPr>
            <a:r>
              <a:rPr lang="fr-FR" dirty="0"/>
              <a:t>B</a:t>
            </a:r>
            <a:r>
              <a:rPr lang="en" dirty="0"/>
              <a:t>etween 5 and 600 missing values per column (8 in total)</a:t>
            </a:r>
            <a:endParaRPr dirty="0"/>
          </a:p>
        </p:txBody>
      </p:sp>
      <p:sp>
        <p:nvSpPr>
          <p:cNvPr id="713" name="Google Shape;713;p60"/>
          <p:cNvSpPr txBox="1">
            <a:spLocks noGrp="1"/>
          </p:cNvSpPr>
          <p:nvPr>
            <p:ph type="subTitle" idx="4"/>
          </p:nvPr>
        </p:nvSpPr>
        <p:spPr>
          <a:xfrm>
            <a:off x="6839218" y="1215059"/>
            <a:ext cx="1553400" cy="3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Missing data</a:t>
            </a:r>
            <a:endParaRPr dirty="0"/>
          </a:p>
        </p:txBody>
      </p:sp>
      <p:sp>
        <p:nvSpPr>
          <p:cNvPr id="717" name="Google Shape;717;p60"/>
          <p:cNvSpPr txBox="1">
            <a:spLocks noGrp="1"/>
          </p:cNvSpPr>
          <p:nvPr>
            <p:ph type="subTitle" idx="8"/>
          </p:nvPr>
        </p:nvSpPr>
        <p:spPr>
          <a:xfrm>
            <a:off x="721734" y="2851464"/>
            <a:ext cx="1548900" cy="56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buNone/>
            </a:pPr>
            <a:r>
              <a:rPr lang="en" dirty="0"/>
              <a:t>Numerical = 3</a:t>
            </a:r>
          </a:p>
          <a:p>
            <a:pPr marL="0" lvl="0" indent="0" algn="r" rtl="0">
              <a:spcBef>
                <a:spcPts val="0"/>
              </a:spcBef>
              <a:buNone/>
            </a:pPr>
            <a:r>
              <a:rPr lang="en" dirty="0"/>
              <a:t>Object = 10</a:t>
            </a:r>
            <a:endParaRPr dirty="0"/>
          </a:p>
        </p:txBody>
      </p:sp>
      <p:sp>
        <p:nvSpPr>
          <p:cNvPr id="719" name="Google Shape;719;p60"/>
          <p:cNvSpPr txBox="1">
            <a:spLocks noGrp="1"/>
          </p:cNvSpPr>
          <p:nvPr>
            <p:ph type="subTitle" idx="13"/>
          </p:nvPr>
        </p:nvSpPr>
        <p:spPr>
          <a:xfrm>
            <a:off x="720029" y="2443595"/>
            <a:ext cx="1550700" cy="3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Types</a:t>
            </a:r>
            <a:endParaRPr dirty="0"/>
          </a:p>
        </p:txBody>
      </p:sp>
      <p:sp>
        <p:nvSpPr>
          <p:cNvPr id="720" name="Google Shape;720;p60"/>
          <p:cNvSpPr txBox="1">
            <a:spLocks noGrp="1"/>
          </p:cNvSpPr>
          <p:nvPr>
            <p:ph type="subTitle" idx="14"/>
          </p:nvPr>
        </p:nvSpPr>
        <p:spPr>
          <a:xfrm>
            <a:off x="720881" y="1623939"/>
            <a:ext cx="1548900" cy="56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fr-FR" dirty="0"/>
              <a:t>(2129, 13)</a:t>
            </a:r>
            <a:endParaRPr dirty="0"/>
          </a:p>
        </p:txBody>
      </p:sp>
      <p:sp>
        <p:nvSpPr>
          <p:cNvPr id="721" name="Google Shape;721;p60"/>
          <p:cNvSpPr txBox="1">
            <a:spLocks noGrp="1"/>
          </p:cNvSpPr>
          <p:nvPr>
            <p:ph type="subTitle" idx="15"/>
          </p:nvPr>
        </p:nvSpPr>
        <p:spPr>
          <a:xfrm>
            <a:off x="719175" y="1216071"/>
            <a:ext cx="1550700" cy="3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Shape</a:t>
            </a:r>
            <a:endParaRPr dirty="0"/>
          </a:p>
        </p:txBody>
      </p:sp>
      <p:grpSp>
        <p:nvGrpSpPr>
          <p:cNvPr id="722" name="Google Shape;722;p60"/>
          <p:cNvGrpSpPr/>
          <p:nvPr/>
        </p:nvGrpSpPr>
        <p:grpSpPr>
          <a:xfrm>
            <a:off x="2371603" y="2505290"/>
            <a:ext cx="350166" cy="350198"/>
            <a:chOff x="1308631" y="1507830"/>
            <a:chExt cx="350166" cy="350198"/>
          </a:xfrm>
        </p:grpSpPr>
        <p:sp>
          <p:nvSpPr>
            <p:cNvPr id="723" name="Google Shape;723;p60"/>
            <p:cNvSpPr/>
            <p:nvPr/>
          </p:nvSpPr>
          <p:spPr>
            <a:xfrm>
              <a:off x="1308631" y="1507830"/>
              <a:ext cx="350166" cy="350198"/>
            </a:xfrm>
            <a:custGeom>
              <a:avLst/>
              <a:gdLst/>
              <a:ahLst/>
              <a:cxnLst/>
              <a:rect l="l" t="t" r="r" b="b"/>
              <a:pathLst>
                <a:path w="11002" h="11003" extrusionOk="0">
                  <a:moveTo>
                    <a:pt x="6192" y="310"/>
                  </a:moveTo>
                  <a:cubicBezTo>
                    <a:pt x="6192" y="310"/>
                    <a:pt x="6204" y="310"/>
                    <a:pt x="6204" y="334"/>
                  </a:cubicBezTo>
                  <a:lnTo>
                    <a:pt x="6204" y="787"/>
                  </a:lnTo>
                  <a:cubicBezTo>
                    <a:pt x="6204" y="953"/>
                    <a:pt x="6311" y="1084"/>
                    <a:pt x="6477" y="1120"/>
                  </a:cubicBezTo>
                  <a:cubicBezTo>
                    <a:pt x="6989" y="1239"/>
                    <a:pt x="7489" y="1429"/>
                    <a:pt x="7930" y="1715"/>
                  </a:cubicBezTo>
                  <a:cubicBezTo>
                    <a:pt x="7986" y="1751"/>
                    <a:pt x="8048" y="1769"/>
                    <a:pt x="8110" y="1769"/>
                  </a:cubicBezTo>
                  <a:cubicBezTo>
                    <a:pt x="8194" y="1769"/>
                    <a:pt x="8278" y="1736"/>
                    <a:pt x="8347" y="1668"/>
                  </a:cubicBezTo>
                  <a:lnTo>
                    <a:pt x="8680" y="1346"/>
                  </a:lnTo>
                  <a:lnTo>
                    <a:pt x="8692" y="1346"/>
                  </a:lnTo>
                  <a:lnTo>
                    <a:pt x="9656" y="2311"/>
                  </a:lnTo>
                  <a:lnTo>
                    <a:pt x="9656" y="2322"/>
                  </a:lnTo>
                  <a:lnTo>
                    <a:pt x="9335" y="2656"/>
                  </a:lnTo>
                  <a:cubicBezTo>
                    <a:pt x="9228" y="2751"/>
                    <a:pt x="9192" y="2930"/>
                    <a:pt x="9287" y="3073"/>
                  </a:cubicBezTo>
                  <a:cubicBezTo>
                    <a:pt x="9573" y="3513"/>
                    <a:pt x="9775" y="4001"/>
                    <a:pt x="9883" y="4525"/>
                  </a:cubicBezTo>
                  <a:cubicBezTo>
                    <a:pt x="9906" y="4680"/>
                    <a:pt x="10049" y="4799"/>
                    <a:pt x="10204" y="4799"/>
                  </a:cubicBezTo>
                  <a:lnTo>
                    <a:pt x="10668" y="4799"/>
                  </a:lnTo>
                  <a:cubicBezTo>
                    <a:pt x="10668" y="4799"/>
                    <a:pt x="10680" y="4799"/>
                    <a:pt x="10680" y="4811"/>
                  </a:cubicBezTo>
                  <a:lnTo>
                    <a:pt x="10657" y="6216"/>
                  </a:lnTo>
                  <a:lnTo>
                    <a:pt x="10192" y="6216"/>
                  </a:lnTo>
                  <a:cubicBezTo>
                    <a:pt x="10026" y="6216"/>
                    <a:pt x="9895" y="6311"/>
                    <a:pt x="9871" y="6478"/>
                  </a:cubicBezTo>
                  <a:cubicBezTo>
                    <a:pt x="9752" y="7002"/>
                    <a:pt x="9549" y="7490"/>
                    <a:pt x="9275" y="7942"/>
                  </a:cubicBezTo>
                  <a:cubicBezTo>
                    <a:pt x="9180" y="8073"/>
                    <a:pt x="9192" y="8240"/>
                    <a:pt x="9311" y="8359"/>
                  </a:cubicBezTo>
                  <a:lnTo>
                    <a:pt x="9645" y="8680"/>
                  </a:lnTo>
                  <a:lnTo>
                    <a:pt x="9645" y="8692"/>
                  </a:lnTo>
                  <a:lnTo>
                    <a:pt x="8680" y="9669"/>
                  </a:lnTo>
                  <a:lnTo>
                    <a:pt x="8656" y="9669"/>
                  </a:lnTo>
                  <a:lnTo>
                    <a:pt x="8335" y="9335"/>
                  </a:lnTo>
                  <a:cubicBezTo>
                    <a:pt x="8271" y="9272"/>
                    <a:pt x="8183" y="9237"/>
                    <a:pt x="8094" y="9237"/>
                  </a:cubicBezTo>
                  <a:cubicBezTo>
                    <a:pt x="8033" y="9237"/>
                    <a:pt x="7971" y="9254"/>
                    <a:pt x="7918" y="9288"/>
                  </a:cubicBezTo>
                  <a:cubicBezTo>
                    <a:pt x="7466" y="9573"/>
                    <a:pt x="6978" y="9788"/>
                    <a:pt x="6454" y="9883"/>
                  </a:cubicBezTo>
                  <a:cubicBezTo>
                    <a:pt x="6311" y="9919"/>
                    <a:pt x="6192" y="10050"/>
                    <a:pt x="6192" y="10216"/>
                  </a:cubicBezTo>
                  <a:lnTo>
                    <a:pt x="6192" y="10681"/>
                  </a:lnTo>
                  <a:cubicBezTo>
                    <a:pt x="6192" y="10681"/>
                    <a:pt x="6192" y="10693"/>
                    <a:pt x="6168" y="10693"/>
                  </a:cubicBezTo>
                  <a:lnTo>
                    <a:pt x="4811" y="10693"/>
                  </a:lnTo>
                  <a:cubicBezTo>
                    <a:pt x="4811" y="10693"/>
                    <a:pt x="4787" y="10693"/>
                    <a:pt x="4787" y="10681"/>
                  </a:cubicBezTo>
                  <a:lnTo>
                    <a:pt x="4787" y="10216"/>
                  </a:lnTo>
                  <a:cubicBezTo>
                    <a:pt x="4787" y="10050"/>
                    <a:pt x="4692" y="9919"/>
                    <a:pt x="4525" y="9883"/>
                  </a:cubicBezTo>
                  <a:cubicBezTo>
                    <a:pt x="4001" y="9764"/>
                    <a:pt x="3513" y="9573"/>
                    <a:pt x="3060" y="9288"/>
                  </a:cubicBezTo>
                  <a:cubicBezTo>
                    <a:pt x="3001" y="9264"/>
                    <a:pt x="2941" y="9228"/>
                    <a:pt x="2882" y="9228"/>
                  </a:cubicBezTo>
                  <a:cubicBezTo>
                    <a:pt x="2798" y="9228"/>
                    <a:pt x="2715" y="9264"/>
                    <a:pt x="2644" y="9335"/>
                  </a:cubicBezTo>
                  <a:lnTo>
                    <a:pt x="2322" y="9669"/>
                  </a:lnTo>
                  <a:lnTo>
                    <a:pt x="2298" y="9669"/>
                  </a:lnTo>
                  <a:lnTo>
                    <a:pt x="1334" y="8692"/>
                  </a:lnTo>
                  <a:lnTo>
                    <a:pt x="1334" y="8680"/>
                  </a:lnTo>
                  <a:lnTo>
                    <a:pt x="1667" y="8359"/>
                  </a:lnTo>
                  <a:cubicBezTo>
                    <a:pt x="1763" y="8252"/>
                    <a:pt x="1798" y="8073"/>
                    <a:pt x="1703" y="7942"/>
                  </a:cubicBezTo>
                  <a:cubicBezTo>
                    <a:pt x="1429" y="7490"/>
                    <a:pt x="1215" y="7002"/>
                    <a:pt x="1108" y="6478"/>
                  </a:cubicBezTo>
                  <a:cubicBezTo>
                    <a:pt x="1084" y="6335"/>
                    <a:pt x="953" y="6216"/>
                    <a:pt x="786" y="6216"/>
                  </a:cubicBezTo>
                  <a:lnTo>
                    <a:pt x="322" y="6216"/>
                  </a:lnTo>
                  <a:cubicBezTo>
                    <a:pt x="322" y="6216"/>
                    <a:pt x="310" y="6216"/>
                    <a:pt x="310" y="6192"/>
                  </a:cubicBezTo>
                  <a:lnTo>
                    <a:pt x="310" y="4811"/>
                  </a:lnTo>
                  <a:cubicBezTo>
                    <a:pt x="310" y="4811"/>
                    <a:pt x="310" y="4799"/>
                    <a:pt x="322" y="4799"/>
                  </a:cubicBezTo>
                  <a:lnTo>
                    <a:pt x="786" y="4799"/>
                  </a:lnTo>
                  <a:cubicBezTo>
                    <a:pt x="953" y="4799"/>
                    <a:pt x="1084" y="4692"/>
                    <a:pt x="1108" y="4525"/>
                  </a:cubicBezTo>
                  <a:cubicBezTo>
                    <a:pt x="1227" y="4001"/>
                    <a:pt x="1429" y="3513"/>
                    <a:pt x="1703" y="3073"/>
                  </a:cubicBezTo>
                  <a:cubicBezTo>
                    <a:pt x="1798" y="2930"/>
                    <a:pt x="1786" y="2775"/>
                    <a:pt x="1667" y="2656"/>
                  </a:cubicBezTo>
                  <a:lnTo>
                    <a:pt x="1334" y="2322"/>
                  </a:lnTo>
                  <a:lnTo>
                    <a:pt x="1334" y="2311"/>
                  </a:lnTo>
                  <a:lnTo>
                    <a:pt x="2298" y="1346"/>
                  </a:lnTo>
                  <a:lnTo>
                    <a:pt x="2322" y="1346"/>
                  </a:lnTo>
                  <a:lnTo>
                    <a:pt x="2644" y="1668"/>
                  </a:lnTo>
                  <a:cubicBezTo>
                    <a:pt x="2707" y="1731"/>
                    <a:pt x="2796" y="1765"/>
                    <a:pt x="2885" y="1765"/>
                  </a:cubicBezTo>
                  <a:cubicBezTo>
                    <a:pt x="2946" y="1765"/>
                    <a:pt x="3007" y="1749"/>
                    <a:pt x="3060" y="1715"/>
                  </a:cubicBezTo>
                  <a:cubicBezTo>
                    <a:pt x="3513" y="1429"/>
                    <a:pt x="4001" y="1227"/>
                    <a:pt x="4525" y="1120"/>
                  </a:cubicBezTo>
                  <a:cubicBezTo>
                    <a:pt x="4668" y="1084"/>
                    <a:pt x="4787" y="953"/>
                    <a:pt x="4787" y="787"/>
                  </a:cubicBezTo>
                  <a:lnTo>
                    <a:pt x="4787" y="334"/>
                  </a:lnTo>
                  <a:cubicBezTo>
                    <a:pt x="4787" y="334"/>
                    <a:pt x="4787" y="310"/>
                    <a:pt x="4811" y="310"/>
                  </a:cubicBezTo>
                  <a:close/>
                  <a:moveTo>
                    <a:pt x="4811" y="1"/>
                  </a:moveTo>
                  <a:cubicBezTo>
                    <a:pt x="4632" y="1"/>
                    <a:pt x="4477" y="156"/>
                    <a:pt x="4477" y="334"/>
                  </a:cubicBezTo>
                  <a:lnTo>
                    <a:pt x="4477" y="798"/>
                  </a:lnTo>
                  <a:cubicBezTo>
                    <a:pt x="4477" y="798"/>
                    <a:pt x="4477" y="810"/>
                    <a:pt x="4465" y="810"/>
                  </a:cubicBezTo>
                  <a:cubicBezTo>
                    <a:pt x="3918" y="929"/>
                    <a:pt x="3370" y="1156"/>
                    <a:pt x="2906" y="1453"/>
                  </a:cubicBezTo>
                  <a:lnTo>
                    <a:pt x="2882" y="1453"/>
                  </a:lnTo>
                  <a:lnTo>
                    <a:pt x="2560" y="1120"/>
                  </a:lnTo>
                  <a:cubicBezTo>
                    <a:pt x="2495" y="1054"/>
                    <a:pt x="2408" y="1022"/>
                    <a:pt x="2322" y="1022"/>
                  </a:cubicBezTo>
                  <a:cubicBezTo>
                    <a:pt x="2236" y="1022"/>
                    <a:pt x="2150" y="1054"/>
                    <a:pt x="2084" y="1120"/>
                  </a:cubicBezTo>
                  <a:lnTo>
                    <a:pt x="1120" y="2084"/>
                  </a:lnTo>
                  <a:cubicBezTo>
                    <a:pt x="977" y="2215"/>
                    <a:pt x="977" y="2430"/>
                    <a:pt x="1120" y="2561"/>
                  </a:cubicBezTo>
                  <a:lnTo>
                    <a:pt x="1441" y="2894"/>
                  </a:lnTo>
                  <a:lnTo>
                    <a:pt x="1441" y="2906"/>
                  </a:lnTo>
                  <a:cubicBezTo>
                    <a:pt x="1132" y="3382"/>
                    <a:pt x="917" y="3906"/>
                    <a:pt x="798" y="4466"/>
                  </a:cubicBezTo>
                  <a:cubicBezTo>
                    <a:pt x="798" y="4466"/>
                    <a:pt x="798" y="4489"/>
                    <a:pt x="786" y="4489"/>
                  </a:cubicBezTo>
                  <a:lnTo>
                    <a:pt x="322" y="4489"/>
                  </a:lnTo>
                  <a:cubicBezTo>
                    <a:pt x="143" y="4489"/>
                    <a:pt x="0" y="4632"/>
                    <a:pt x="0" y="4811"/>
                  </a:cubicBezTo>
                  <a:lnTo>
                    <a:pt x="0" y="6192"/>
                  </a:lnTo>
                  <a:cubicBezTo>
                    <a:pt x="0" y="6371"/>
                    <a:pt x="143" y="6525"/>
                    <a:pt x="322" y="6525"/>
                  </a:cubicBezTo>
                  <a:lnTo>
                    <a:pt x="786" y="6525"/>
                  </a:lnTo>
                  <a:cubicBezTo>
                    <a:pt x="786" y="6525"/>
                    <a:pt x="798" y="6525"/>
                    <a:pt x="798" y="6537"/>
                  </a:cubicBezTo>
                  <a:cubicBezTo>
                    <a:pt x="917" y="7085"/>
                    <a:pt x="1143" y="7621"/>
                    <a:pt x="1441" y="8097"/>
                  </a:cubicBezTo>
                  <a:lnTo>
                    <a:pt x="1441" y="8121"/>
                  </a:lnTo>
                  <a:lnTo>
                    <a:pt x="1120" y="8442"/>
                  </a:lnTo>
                  <a:cubicBezTo>
                    <a:pt x="977" y="8573"/>
                    <a:pt x="977" y="8788"/>
                    <a:pt x="1120" y="8918"/>
                  </a:cubicBezTo>
                  <a:lnTo>
                    <a:pt x="2084" y="9883"/>
                  </a:lnTo>
                  <a:cubicBezTo>
                    <a:pt x="2150" y="9954"/>
                    <a:pt x="2236" y="9990"/>
                    <a:pt x="2322" y="9990"/>
                  </a:cubicBezTo>
                  <a:cubicBezTo>
                    <a:pt x="2408" y="9990"/>
                    <a:pt x="2495" y="9954"/>
                    <a:pt x="2560" y="9883"/>
                  </a:cubicBezTo>
                  <a:lnTo>
                    <a:pt x="2882" y="9561"/>
                  </a:lnTo>
                  <a:lnTo>
                    <a:pt x="2906" y="9561"/>
                  </a:lnTo>
                  <a:cubicBezTo>
                    <a:pt x="3370" y="9871"/>
                    <a:pt x="3894" y="10085"/>
                    <a:pt x="4465" y="10204"/>
                  </a:cubicBezTo>
                  <a:cubicBezTo>
                    <a:pt x="4465" y="10204"/>
                    <a:pt x="4477" y="10204"/>
                    <a:pt x="4477" y="10216"/>
                  </a:cubicBezTo>
                  <a:lnTo>
                    <a:pt x="4477" y="10681"/>
                  </a:lnTo>
                  <a:cubicBezTo>
                    <a:pt x="4477" y="10859"/>
                    <a:pt x="4632" y="11002"/>
                    <a:pt x="4811" y="11002"/>
                  </a:cubicBezTo>
                  <a:lnTo>
                    <a:pt x="6192" y="11002"/>
                  </a:lnTo>
                  <a:cubicBezTo>
                    <a:pt x="6370" y="11002"/>
                    <a:pt x="6513" y="10859"/>
                    <a:pt x="6513" y="10681"/>
                  </a:cubicBezTo>
                  <a:lnTo>
                    <a:pt x="6513" y="10216"/>
                  </a:lnTo>
                  <a:cubicBezTo>
                    <a:pt x="6513" y="10216"/>
                    <a:pt x="6513" y="10204"/>
                    <a:pt x="6537" y="10204"/>
                  </a:cubicBezTo>
                  <a:cubicBezTo>
                    <a:pt x="7085" y="10085"/>
                    <a:pt x="7620" y="9859"/>
                    <a:pt x="8097" y="9561"/>
                  </a:cubicBezTo>
                  <a:lnTo>
                    <a:pt x="8109" y="9561"/>
                  </a:lnTo>
                  <a:lnTo>
                    <a:pt x="8442" y="9883"/>
                  </a:lnTo>
                  <a:cubicBezTo>
                    <a:pt x="8507" y="9954"/>
                    <a:pt x="8591" y="9990"/>
                    <a:pt x="8676" y="9990"/>
                  </a:cubicBezTo>
                  <a:cubicBezTo>
                    <a:pt x="8760" y="9990"/>
                    <a:pt x="8847" y="9954"/>
                    <a:pt x="8918" y="9883"/>
                  </a:cubicBezTo>
                  <a:lnTo>
                    <a:pt x="9883" y="8918"/>
                  </a:lnTo>
                  <a:cubicBezTo>
                    <a:pt x="10014" y="8788"/>
                    <a:pt x="10014" y="8573"/>
                    <a:pt x="9883" y="8442"/>
                  </a:cubicBezTo>
                  <a:lnTo>
                    <a:pt x="9549" y="8121"/>
                  </a:lnTo>
                  <a:lnTo>
                    <a:pt x="9549" y="8097"/>
                  </a:lnTo>
                  <a:cubicBezTo>
                    <a:pt x="9871" y="7621"/>
                    <a:pt x="10073" y="7109"/>
                    <a:pt x="10192" y="6537"/>
                  </a:cubicBezTo>
                  <a:cubicBezTo>
                    <a:pt x="10192" y="6537"/>
                    <a:pt x="10192" y="6525"/>
                    <a:pt x="10204" y="6525"/>
                  </a:cubicBezTo>
                  <a:lnTo>
                    <a:pt x="10668" y="6525"/>
                  </a:lnTo>
                  <a:cubicBezTo>
                    <a:pt x="10847" y="6525"/>
                    <a:pt x="11002" y="6371"/>
                    <a:pt x="11002" y="6192"/>
                  </a:cubicBezTo>
                  <a:lnTo>
                    <a:pt x="11002" y="4811"/>
                  </a:lnTo>
                  <a:cubicBezTo>
                    <a:pt x="10978" y="4632"/>
                    <a:pt x="10835" y="4489"/>
                    <a:pt x="10657" y="4489"/>
                  </a:cubicBezTo>
                  <a:lnTo>
                    <a:pt x="10192" y="4489"/>
                  </a:lnTo>
                  <a:cubicBezTo>
                    <a:pt x="10192" y="4489"/>
                    <a:pt x="10180" y="4489"/>
                    <a:pt x="10180" y="4466"/>
                  </a:cubicBezTo>
                  <a:cubicBezTo>
                    <a:pt x="10061" y="3918"/>
                    <a:pt x="9835" y="3382"/>
                    <a:pt x="9537" y="2906"/>
                  </a:cubicBezTo>
                  <a:lnTo>
                    <a:pt x="9537" y="2894"/>
                  </a:lnTo>
                  <a:lnTo>
                    <a:pt x="9859" y="2561"/>
                  </a:lnTo>
                  <a:cubicBezTo>
                    <a:pt x="10002" y="2430"/>
                    <a:pt x="10002" y="2215"/>
                    <a:pt x="9859" y="2084"/>
                  </a:cubicBezTo>
                  <a:lnTo>
                    <a:pt x="8894" y="1120"/>
                  </a:lnTo>
                  <a:cubicBezTo>
                    <a:pt x="8829" y="1054"/>
                    <a:pt x="8743" y="1022"/>
                    <a:pt x="8656" y="1022"/>
                  </a:cubicBezTo>
                  <a:cubicBezTo>
                    <a:pt x="8570" y="1022"/>
                    <a:pt x="8484" y="1054"/>
                    <a:pt x="8418" y="1120"/>
                  </a:cubicBezTo>
                  <a:lnTo>
                    <a:pt x="8097" y="1453"/>
                  </a:lnTo>
                  <a:lnTo>
                    <a:pt x="8073" y="1453"/>
                  </a:lnTo>
                  <a:cubicBezTo>
                    <a:pt x="7597" y="1132"/>
                    <a:pt x="7085" y="929"/>
                    <a:pt x="6513" y="810"/>
                  </a:cubicBezTo>
                  <a:cubicBezTo>
                    <a:pt x="6513" y="810"/>
                    <a:pt x="6501" y="810"/>
                    <a:pt x="6501" y="798"/>
                  </a:cubicBezTo>
                  <a:lnTo>
                    <a:pt x="6501" y="334"/>
                  </a:lnTo>
                  <a:cubicBezTo>
                    <a:pt x="6501" y="156"/>
                    <a:pt x="6346" y="1"/>
                    <a:pt x="6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60"/>
            <p:cNvSpPr/>
            <p:nvPr/>
          </p:nvSpPr>
          <p:spPr>
            <a:xfrm>
              <a:off x="1373049" y="1574063"/>
              <a:ext cx="181544" cy="179730"/>
            </a:xfrm>
            <a:custGeom>
              <a:avLst/>
              <a:gdLst/>
              <a:ahLst/>
              <a:cxnLst/>
              <a:rect l="l" t="t" r="r" b="b"/>
              <a:pathLst>
                <a:path w="5704" h="5647" extrusionOk="0">
                  <a:moveTo>
                    <a:pt x="3449" y="0"/>
                  </a:moveTo>
                  <a:cubicBezTo>
                    <a:pt x="3399" y="0"/>
                    <a:pt x="3349" y="1"/>
                    <a:pt x="3299" y="3"/>
                  </a:cubicBezTo>
                  <a:cubicBezTo>
                    <a:pt x="2453" y="51"/>
                    <a:pt x="1644" y="408"/>
                    <a:pt x="1036" y="1003"/>
                  </a:cubicBezTo>
                  <a:cubicBezTo>
                    <a:pt x="429" y="1611"/>
                    <a:pt x="84" y="2396"/>
                    <a:pt x="48" y="3266"/>
                  </a:cubicBezTo>
                  <a:cubicBezTo>
                    <a:pt x="1" y="4111"/>
                    <a:pt x="262" y="4933"/>
                    <a:pt x="798" y="5587"/>
                  </a:cubicBezTo>
                  <a:cubicBezTo>
                    <a:pt x="834" y="5635"/>
                    <a:pt x="882" y="5647"/>
                    <a:pt x="917" y="5647"/>
                  </a:cubicBezTo>
                  <a:cubicBezTo>
                    <a:pt x="953" y="5647"/>
                    <a:pt x="1001" y="5635"/>
                    <a:pt x="1024" y="5623"/>
                  </a:cubicBezTo>
                  <a:cubicBezTo>
                    <a:pt x="1096" y="5564"/>
                    <a:pt x="1096" y="5456"/>
                    <a:pt x="1060" y="5397"/>
                  </a:cubicBezTo>
                  <a:cubicBezTo>
                    <a:pt x="584" y="4802"/>
                    <a:pt x="322" y="4051"/>
                    <a:pt x="370" y="3278"/>
                  </a:cubicBezTo>
                  <a:cubicBezTo>
                    <a:pt x="417" y="2504"/>
                    <a:pt x="727" y="1777"/>
                    <a:pt x="1274" y="1242"/>
                  </a:cubicBezTo>
                  <a:cubicBezTo>
                    <a:pt x="1834" y="694"/>
                    <a:pt x="2560" y="384"/>
                    <a:pt x="3322" y="337"/>
                  </a:cubicBezTo>
                  <a:cubicBezTo>
                    <a:pt x="3385" y="333"/>
                    <a:pt x="3447" y="331"/>
                    <a:pt x="3509" y="331"/>
                  </a:cubicBezTo>
                  <a:cubicBezTo>
                    <a:pt x="4215" y="331"/>
                    <a:pt x="4883" y="578"/>
                    <a:pt x="5430" y="1015"/>
                  </a:cubicBezTo>
                  <a:cubicBezTo>
                    <a:pt x="5461" y="1041"/>
                    <a:pt x="5496" y="1053"/>
                    <a:pt x="5531" y="1053"/>
                  </a:cubicBezTo>
                  <a:cubicBezTo>
                    <a:pt x="5577" y="1053"/>
                    <a:pt x="5622" y="1032"/>
                    <a:pt x="5656" y="992"/>
                  </a:cubicBezTo>
                  <a:cubicBezTo>
                    <a:pt x="5704" y="920"/>
                    <a:pt x="5680" y="813"/>
                    <a:pt x="5620" y="765"/>
                  </a:cubicBezTo>
                  <a:cubicBezTo>
                    <a:pt x="5005" y="262"/>
                    <a:pt x="4232" y="0"/>
                    <a:pt x="34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60"/>
            <p:cNvSpPr/>
            <p:nvPr/>
          </p:nvSpPr>
          <p:spPr>
            <a:xfrm>
              <a:off x="1411338" y="1606368"/>
              <a:ext cx="182276" cy="186477"/>
            </a:xfrm>
            <a:custGeom>
              <a:avLst/>
              <a:gdLst/>
              <a:ahLst/>
              <a:cxnLst/>
              <a:rect l="l" t="t" r="r" b="b"/>
              <a:pathLst>
                <a:path w="5727" h="5859" extrusionOk="0">
                  <a:moveTo>
                    <a:pt x="3286" y="334"/>
                  </a:moveTo>
                  <a:lnTo>
                    <a:pt x="3286" y="1000"/>
                  </a:lnTo>
                  <a:cubicBezTo>
                    <a:pt x="3286" y="1108"/>
                    <a:pt x="3262" y="1227"/>
                    <a:pt x="3215" y="1310"/>
                  </a:cubicBezTo>
                  <a:lnTo>
                    <a:pt x="3143" y="1477"/>
                  </a:lnTo>
                  <a:cubicBezTo>
                    <a:pt x="3119" y="1501"/>
                    <a:pt x="3119" y="1524"/>
                    <a:pt x="3119" y="1548"/>
                  </a:cubicBezTo>
                  <a:lnTo>
                    <a:pt x="3119" y="1893"/>
                  </a:lnTo>
                  <a:cubicBezTo>
                    <a:pt x="3119" y="2132"/>
                    <a:pt x="3036" y="2358"/>
                    <a:pt x="2858" y="2524"/>
                  </a:cubicBezTo>
                  <a:cubicBezTo>
                    <a:pt x="2691" y="2679"/>
                    <a:pt x="2453" y="2775"/>
                    <a:pt x="2215" y="2775"/>
                  </a:cubicBezTo>
                  <a:cubicBezTo>
                    <a:pt x="1774" y="2763"/>
                    <a:pt x="1381" y="2346"/>
                    <a:pt x="1381" y="1846"/>
                  </a:cubicBezTo>
                  <a:lnTo>
                    <a:pt x="1381" y="1548"/>
                  </a:lnTo>
                  <a:cubicBezTo>
                    <a:pt x="1381" y="1524"/>
                    <a:pt x="1381" y="1501"/>
                    <a:pt x="1369" y="1477"/>
                  </a:cubicBezTo>
                  <a:lnTo>
                    <a:pt x="1262" y="1286"/>
                  </a:lnTo>
                  <a:cubicBezTo>
                    <a:pt x="1238" y="1203"/>
                    <a:pt x="1203" y="1131"/>
                    <a:pt x="1203" y="1048"/>
                  </a:cubicBezTo>
                  <a:lnTo>
                    <a:pt x="1203" y="1024"/>
                  </a:lnTo>
                  <a:cubicBezTo>
                    <a:pt x="1203" y="643"/>
                    <a:pt x="1524" y="334"/>
                    <a:pt x="1905" y="334"/>
                  </a:cubicBezTo>
                  <a:close/>
                  <a:moveTo>
                    <a:pt x="2608" y="3025"/>
                  </a:moveTo>
                  <a:cubicBezTo>
                    <a:pt x="2619" y="3084"/>
                    <a:pt x="2631" y="3132"/>
                    <a:pt x="2655" y="3179"/>
                  </a:cubicBezTo>
                  <a:lnTo>
                    <a:pt x="2512" y="3310"/>
                  </a:lnTo>
                  <a:cubicBezTo>
                    <a:pt x="2441" y="3382"/>
                    <a:pt x="2357" y="3417"/>
                    <a:pt x="2262" y="3417"/>
                  </a:cubicBezTo>
                  <a:cubicBezTo>
                    <a:pt x="2179" y="3417"/>
                    <a:pt x="2084" y="3382"/>
                    <a:pt x="2012" y="3310"/>
                  </a:cubicBezTo>
                  <a:lnTo>
                    <a:pt x="1881" y="3179"/>
                  </a:lnTo>
                  <a:cubicBezTo>
                    <a:pt x="1893" y="3132"/>
                    <a:pt x="1905" y="3084"/>
                    <a:pt x="1905" y="3025"/>
                  </a:cubicBezTo>
                  <a:cubicBezTo>
                    <a:pt x="2012" y="3060"/>
                    <a:pt x="2119" y="3084"/>
                    <a:pt x="2215" y="3084"/>
                  </a:cubicBezTo>
                  <a:lnTo>
                    <a:pt x="2250" y="3084"/>
                  </a:lnTo>
                  <a:cubicBezTo>
                    <a:pt x="2369" y="3084"/>
                    <a:pt x="2488" y="3072"/>
                    <a:pt x="2608" y="3025"/>
                  </a:cubicBezTo>
                  <a:close/>
                  <a:moveTo>
                    <a:pt x="2810" y="3441"/>
                  </a:moveTo>
                  <a:cubicBezTo>
                    <a:pt x="2858" y="3477"/>
                    <a:pt x="2905" y="3489"/>
                    <a:pt x="2941" y="3501"/>
                  </a:cubicBezTo>
                  <a:lnTo>
                    <a:pt x="3524" y="3667"/>
                  </a:lnTo>
                  <a:cubicBezTo>
                    <a:pt x="3679" y="3715"/>
                    <a:pt x="3774" y="3846"/>
                    <a:pt x="3774" y="4013"/>
                  </a:cubicBezTo>
                  <a:lnTo>
                    <a:pt x="3774" y="5108"/>
                  </a:lnTo>
                  <a:lnTo>
                    <a:pt x="3822" y="5108"/>
                  </a:lnTo>
                  <a:cubicBezTo>
                    <a:pt x="3703" y="5180"/>
                    <a:pt x="3584" y="5239"/>
                    <a:pt x="3453" y="5287"/>
                  </a:cubicBezTo>
                  <a:lnTo>
                    <a:pt x="3453" y="4310"/>
                  </a:lnTo>
                  <a:cubicBezTo>
                    <a:pt x="3453" y="4215"/>
                    <a:pt x="3381" y="4144"/>
                    <a:pt x="3286" y="4144"/>
                  </a:cubicBezTo>
                  <a:cubicBezTo>
                    <a:pt x="3203" y="4144"/>
                    <a:pt x="3119" y="4215"/>
                    <a:pt x="3119" y="4310"/>
                  </a:cubicBezTo>
                  <a:lnTo>
                    <a:pt x="3119" y="5394"/>
                  </a:lnTo>
                  <a:cubicBezTo>
                    <a:pt x="2881" y="5465"/>
                    <a:pt x="2655" y="5501"/>
                    <a:pt x="2405" y="5513"/>
                  </a:cubicBezTo>
                  <a:lnTo>
                    <a:pt x="2262" y="5513"/>
                  </a:lnTo>
                  <a:cubicBezTo>
                    <a:pt x="1965" y="5513"/>
                    <a:pt x="1667" y="5465"/>
                    <a:pt x="1381" y="5394"/>
                  </a:cubicBezTo>
                  <a:lnTo>
                    <a:pt x="1381" y="4310"/>
                  </a:lnTo>
                  <a:cubicBezTo>
                    <a:pt x="1381" y="4215"/>
                    <a:pt x="1310" y="4144"/>
                    <a:pt x="1214" y="4144"/>
                  </a:cubicBezTo>
                  <a:cubicBezTo>
                    <a:pt x="1131" y="4144"/>
                    <a:pt x="1060" y="4215"/>
                    <a:pt x="1060" y="4310"/>
                  </a:cubicBezTo>
                  <a:lnTo>
                    <a:pt x="1060" y="5287"/>
                  </a:lnTo>
                  <a:cubicBezTo>
                    <a:pt x="941" y="5227"/>
                    <a:pt x="798" y="5168"/>
                    <a:pt x="679" y="5108"/>
                  </a:cubicBezTo>
                  <a:lnTo>
                    <a:pt x="679" y="4013"/>
                  </a:lnTo>
                  <a:cubicBezTo>
                    <a:pt x="679" y="3846"/>
                    <a:pt x="786" y="3715"/>
                    <a:pt x="941" y="3667"/>
                  </a:cubicBezTo>
                  <a:lnTo>
                    <a:pt x="1512" y="3501"/>
                  </a:lnTo>
                  <a:cubicBezTo>
                    <a:pt x="1560" y="3489"/>
                    <a:pt x="1619" y="3477"/>
                    <a:pt x="1655" y="3441"/>
                  </a:cubicBezTo>
                  <a:lnTo>
                    <a:pt x="1750" y="3548"/>
                  </a:lnTo>
                  <a:cubicBezTo>
                    <a:pt x="1893" y="3679"/>
                    <a:pt x="2072" y="3739"/>
                    <a:pt x="2227" y="3739"/>
                  </a:cubicBezTo>
                  <a:cubicBezTo>
                    <a:pt x="2393" y="3739"/>
                    <a:pt x="2572" y="3679"/>
                    <a:pt x="2703" y="3548"/>
                  </a:cubicBezTo>
                  <a:lnTo>
                    <a:pt x="2810" y="3441"/>
                  </a:lnTo>
                  <a:close/>
                  <a:moveTo>
                    <a:pt x="1893" y="0"/>
                  </a:moveTo>
                  <a:cubicBezTo>
                    <a:pt x="1322" y="0"/>
                    <a:pt x="869" y="465"/>
                    <a:pt x="869" y="1024"/>
                  </a:cubicBezTo>
                  <a:lnTo>
                    <a:pt x="869" y="1048"/>
                  </a:lnTo>
                  <a:cubicBezTo>
                    <a:pt x="869" y="1179"/>
                    <a:pt x="893" y="1310"/>
                    <a:pt x="953" y="1429"/>
                  </a:cubicBezTo>
                  <a:lnTo>
                    <a:pt x="1048" y="1596"/>
                  </a:lnTo>
                  <a:lnTo>
                    <a:pt x="1048" y="1870"/>
                  </a:lnTo>
                  <a:cubicBezTo>
                    <a:pt x="1048" y="2286"/>
                    <a:pt x="1250" y="2655"/>
                    <a:pt x="1560" y="2882"/>
                  </a:cubicBezTo>
                  <a:lnTo>
                    <a:pt x="1560" y="3025"/>
                  </a:lnTo>
                  <a:cubicBezTo>
                    <a:pt x="1560" y="3096"/>
                    <a:pt x="1500" y="3179"/>
                    <a:pt x="1429" y="3203"/>
                  </a:cubicBezTo>
                  <a:lnTo>
                    <a:pt x="845" y="3370"/>
                  </a:lnTo>
                  <a:cubicBezTo>
                    <a:pt x="572" y="3453"/>
                    <a:pt x="357" y="3727"/>
                    <a:pt x="357" y="4025"/>
                  </a:cubicBezTo>
                  <a:lnTo>
                    <a:pt x="357" y="4906"/>
                  </a:lnTo>
                  <a:cubicBezTo>
                    <a:pt x="333" y="4882"/>
                    <a:pt x="310" y="4858"/>
                    <a:pt x="286" y="4846"/>
                  </a:cubicBezTo>
                  <a:cubicBezTo>
                    <a:pt x="255" y="4820"/>
                    <a:pt x="220" y="4808"/>
                    <a:pt x="185" y="4808"/>
                  </a:cubicBezTo>
                  <a:cubicBezTo>
                    <a:pt x="139" y="4808"/>
                    <a:pt x="93" y="4829"/>
                    <a:pt x="60" y="4870"/>
                  </a:cubicBezTo>
                  <a:cubicBezTo>
                    <a:pt x="0" y="4941"/>
                    <a:pt x="12" y="5037"/>
                    <a:pt x="95" y="5096"/>
                  </a:cubicBezTo>
                  <a:cubicBezTo>
                    <a:pt x="703" y="5584"/>
                    <a:pt x="1465" y="5858"/>
                    <a:pt x="2250" y="5858"/>
                  </a:cubicBezTo>
                  <a:lnTo>
                    <a:pt x="2417" y="5858"/>
                  </a:lnTo>
                  <a:cubicBezTo>
                    <a:pt x="3262" y="5811"/>
                    <a:pt x="4060" y="5453"/>
                    <a:pt x="4679" y="4858"/>
                  </a:cubicBezTo>
                  <a:cubicBezTo>
                    <a:pt x="5286" y="4251"/>
                    <a:pt x="5632" y="3453"/>
                    <a:pt x="5667" y="2596"/>
                  </a:cubicBezTo>
                  <a:cubicBezTo>
                    <a:pt x="5727" y="1727"/>
                    <a:pt x="5465" y="905"/>
                    <a:pt x="4929" y="262"/>
                  </a:cubicBezTo>
                  <a:cubicBezTo>
                    <a:pt x="4895" y="215"/>
                    <a:pt x="4846" y="194"/>
                    <a:pt x="4799" y="194"/>
                  </a:cubicBezTo>
                  <a:cubicBezTo>
                    <a:pt x="4763" y="194"/>
                    <a:pt x="4729" y="206"/>
                    <a:pt x="4703" y="227"/>
                  </a:cubicBezTo>
                  <a:cubicBezTo>
                    <a:pt x="4632" y="286"/>
                    <a:pt x="4632" y="393"/>
                    <a:pt x="4679" y="453"/>
                  </a:cubicBezTo>
                  <a:cubicBezTo>
                    <a:pt x="5155" y="1048"/>
                    <a:pt x="5405" y="1786"/>
                    <a:pt x="5358" y="2560"/>
                  </a:cubicBezTo>
                  <a:cubicBezTo>
                    <a:pt x="5310" y="3334"/>
                    <a:pt x="5001" y="4072"/>
                    <a:pt x="4453" y="4608"/>
                  </a:cubicBezTo>
                  <a:cubicBezTo>
                    <a:pt x="4346" y="4703"/>
                    <a:pt x="4239" y="4799"/>
                    <a:pt x="4143" y="4882"/>
                  </a:cubicBezTo>
                  <a:lnTo>
                    <a:pt x="4143" y="4013"/>
                  </a:lnTo>
                  <a:cubicBezTo>
                    <a:pt x="4143" y="3715"/>
                    <a:pt x="3929" y="3441"/>
                    <a:pt x="3643" y="3358"/>
                  </a:cubicBezTo>
                  <a:lnTo>
                    <a:pt x="3072" y="3191"/>
                  </a:lnTo>
                  <a:cubicBezTo>
                    <a:pt x="2989" y="3156"/>
                    <a:pt x="2929" y="3096"/>
                    <a:pt x="2929" y="3013"/>
                  </a:cubicBezTo>
                  <a:lnTo>
                    <a:pt x="2929" y="2882"/>
                  </a:lnTo>
                  <a:cubicBezTo>
                    <a:pt x="2989" y="2834"/>
                    <a:pt x="3036" y="2798"/>
                    <a:pt x="3084" y="2763"/>
                  </a:cubicBezTo>
                  <a:cubicBezTo>
                    <a:pt x="3322" y="2536"/>
                    <a:pt x="3441" y="2227"/>
                    <a:pt x="3441" y="1893"/>
                  </a:cubicBezTo>
                  <a:lnTo>
                    <a:pt x="3441" y="1596"/>
                  </a:lnTo>
                  <a:lnTo>
                    <a:pt x="3500" y="1465"/>
                  </a:lnTo>
                  <a:cubicBezTo>
                    <a:pt x="3572" y="1334"/>
                    <a:pt x="3596" y="1167"/>
                    <a:pt x="3596" y="1000"/>
                  </a:cubicBezTo>
                  <a:lnTo>
                    <a:pt x="3596" y="167"/>
                  </a:lnTo>
                  <a:cubicBezTo>
                    <a:pt x="3596" y="72"/>
                    <a:pt x="3524" y="0"/>
                    <a:pt x="34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60"/>
            <p:cNvSpPr/>
            <p:nvPr/>
          </p:nvSpPr>
          <p:spPr>
            <a:xfrm>
              <a:off x="1461721" y="1634026"/>
              <a:ext cx="43986" cy="15564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58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5"/>
                  </a:cubicBezTo>
                  <a:cubicBezTo>
                    <a:pt x="1382" y="322"/>
                    <a:pt x="1346" y="239"/>
                    <a:pt x="1263" y="191"/>
                  </a:cubicBezTo>
                  <a:cubicBezTo>
                    <a:pt x="894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4" name="Google Shape;744;p60"/>
          <p:cNvGrpSpPr/>
          <p:nvPr/>
        </p:nvGrpSpPr>
        <p:grpSpPr>
          <a:xfrm>
            <a:off x="6317920" y="1276752"/>
            <a:ext cx="348257" cy="346188"/>
            <a:chOff x="3541011" y="3367320"/>
            <a:chExt cx="348257" cy="346188"/>
          </a:xfrm>
        </p:grpSpPr>
        <p:sp>
          <p:nvSpPr>
            <p:cNvPr id="745" name="Google Shape;745;p60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60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60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60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9" name="Google Shape;749;p60"/>
          <p:cNvSpPr/>
          <p:nvPr/>
        </p:nvSpPr>
        <p:spPr>
          <a:xfrm>
            <a:off x="2371603" y="1252632"/>
            <a:ext cx="356245" cy="356627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714;p60">
            <a:extLst>
              <a:ext uri="{FF2B5EF4-FFF2-40B4-BE49-F238E27FC236}">
                <a16:creationId xmlns:a16="http://schemas.microsoft.com/office/drawing/2014/main" id="{DE92DB51-762C-45E3-B914-8A91D68F9CED}"/>
              </a:ext>
            </a:extLst>
          </p:cNvPr>
          <p:cNvSpPr txBox="1">
            <a:spLocks/>
          </p:cNvSpPr>
          <p:nvPr/>
        </p:nvSpPr>
        <p:spPr>
          <a:xfrm>
            <a:off x="6896124" y="2873614"/>
            <a:ext cx="1813447" cy="19050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Education</a:t>
            </a:r>
          </a:p>
          <a:p>
            <a:pPr marL="0" indent="0"/>
            <a:r>
              <a:rPr lang="en-US" dirty="0"/>
              <a:t>Time between jobs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Company type and size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City development index</a:t>
            </a:r>
          </a:p>
          <a:p>
            <a:pPr marL="0" indent="0">
              <a:spcAft>
                <a:spcPts val="1600"/>
              </a:spcAft>
            </a:pPr>
            <a:endParaRPr lang="en-US" dirty="0"/>
          </a:p>
          <a:p>
            <a:pPr marL="0" indent="0">
              <a:spcAft>
                <a:spcPts val="1600"/>
              </a:spcAft>
            </a:pPr>
            <a:endParaRPr lang="en-US" dirty="0"/>
          </a:p>
        </p:txBody>
      </p:sp>
      <p:sp>
        <p:nvSpPr>
          <p:cNvPr id="61" name="Google Shape;715;p60">
            <a:extLst>
              <a:ext uri="{FF2B5EF4-FFF2-40B4-BE49-F238E27FC236}">
                <a16:creationId xmlns:a16="http://schemas.microsoft.com/office/drawing/2014/main" id="{39EF4D4B-C670-434C-A081-0F57C00757DD}"/>
              </a:ext>
            </a:extLst>
          </p:cNvPr>
          <p:cNvSpPr txBox="1">
            <a:spLocks/>
          </p:cNvSpPr>
          <p:nvPr/>
        </p:nvSpPr>
        <p:spPr>
          <a:xfrm>
            <a:off x="6894416" y="2465746"/>
            <a:ext cx="1735633" cy="3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"/>
              <a:buNone/>
              <a:defRPr sz="1800" b="0" i="0" u="none" strike="noStrike" cap="none">
                <a:solidFill>
                  <a:schemeClr val="dk1"/>
                </a:solidFill>
                <a:latin typeface="Palanquin SemiBold"/>
                <a:ea typeface="Palanquin SemiBold"/>
                <a:cs typeface="Palanquin SemiBold"/>
                <a:sym typeface="Palanquin SemiBold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fr-FR" dirty="0" err="1"/>
              <a:t>Available</a:t>
            </a:r>
            <a:r>
              <a:rPr lang="fr-FR" dirty="0"/>
              <a:t> data</a:t>
            </a:r>
          </a:p>
        </p:txBody>
      </p:sp>
      <p:grpSp>
        <p:nvGrpSpPr>
          <p:cNvPr id="62" name="Google Shape;727;p60">
            <a:extLst>
              <a:ext uri="{FF2B5EF4-FFF2-40B4-BE49-F238E27FC236}">
                <a16:creationId xmlns:a16="http://schemas.microsoft.com/office/drawing/2014/main" id="{1CF4A5F5-FFBA-481B-8219-C4F45332FB3B}"/>
              </a:ext>
            </a:extLst>
          </p:cNvPr>
          <p:cNvGrpSpPr/>
          <p:nvPr/>
        </p:nvGrpSpPr>
        <p:grpSpPr>
          <a:xfrm>
            <a:off x="6382102" y="2532525"/>
            <a:ext cx="331993" cy="331993"/>
            <a:chOff x="870939" y="2439293"/>
            <a:chExt cx="331993" cy="331993"/>
          </a:xfrm>
        </p:grpSpPr>
        <p:sp>
          <p:nvSpPr>
            <p:cNvPr id="63" name="Google Shape;728;p60">
              <a:extLst>
                <a:ext uri="{FF2B5EF4-FFF2-40B4-BE49-F238E27FC236}">
                  <a16:creationId xmlns:a16="http://schemas.microsoft.com/office/drawing/2014/main" id="{3A51AF82-C1D7-409F-93A9-6934F93ACCCE}"/>
                </a:ext>
              </a:extLst>
            </p:cNvPr>
            <p:cNvSpPr/>
            <p:nvPr/>
          </p:nvSpPr>
          <p:spPr>
            <a:xfrm>
              <a:off x="870939" y="2439293"/>
              <a:ext cx="331993" cy="331993"/>
            </a:xfrm>
            <a:custGeom>
              <a:avLst/>
              <a:gdLst/>
              <a:ahLst/>
              <a:cxnLst/>
              <a:rect l="l" t="t" r="r" b="b"/>
              <a:pathLst>
                <a:path w="10431" h="10431" extrusionOk="0">
                  <a:moveTo>
                    <a:pt x="9490" y="298"/>
                  </a:moveTo>
                  <a:cubicBezTo>
                    <a:pt x="9835" y="298"/>
                    <a:pt x="10121" y="584"/>
                    <a:pt x="10121" y="917"/>
                  </a:cubicBezTo>
                  <a:lnTo>
                    <a:pt x="10121" y="9513"/>
                  </a:lnTo>
                  <a:cubicBezTo>
                    <a:pt x="10121" y="9847"/>
                    <a:pt x="9835" y="10132"/>
                    <a:pt x="9490" y="10132"/>
                  </a:cubicBezTo>
                  <a:lnTo>
                    <a:pt x="7037" y="10132"/>
                  </a:lnTo>
                  <a:lnTo>
                    <a:pt x="7037" y="9156"/>
                  </a:lnTo>
                  <a:cubicBezTo>
                    <a:pt x="7037" y="9055"/>
                    <a:pt x="6960" y="9004"/>
                    <a:pt x="6883" y="9004"/>
                  </a:cubicBezTo>
                  <a:cubicBezTo>
                    <a:pt x="6805" y="9004"/>
                    <a:pt x="6728" y="9055"/>
                    <a:pt x="6728" y="9156"/>
                  </a:cubicBezTo>
                  <a:lnTo>
                    <a:pt x="6728" y="10132"/>
                  </a:lnTo>
                  <a:lnTo>
                    <a:pt x="3644" y="10132"/>
                  </a:lnTo>
                  <a:lnTo>
                    <a:pt x="3644" y="298"/>
                  </a:lnTo>
                  <a:lnTo>
                    <a:pt x="6728" y="298"/>
                  </a:lnTo>
                  <a:lnTo>
                    <a:pt x="6728" y="8347"/>
                  </a:lnTo>
                  <a:cubicBezTo>
                    <a:pt x="6728" y="8442"/>
                    <a:pt x="6805" y="8489"/>
                    <a:pt x="6883" y="8489"/>
                  </a:cubicBezTo>
                  <a:cubicBezTo>
                    <a:pt x="6960" y="8489"/>
                    <a:pt x="7037" y="8442"/>
                    <a:pt x="7037" y="8347"/>
                  </a:cubicBezTo>
                  <a:lnTo>
                    <a:pt x="7037" y="298"/>
                  </a:lnTo>
                  <a:close/>
                  <a:moveTo>
                    <a:pt x="918" y="0"/>
                  </a:moveTo>
                  <a:cubicBezTo>
                    <a:pt x="417" y="0"/>
                    <a:pt x="1" y="417"/>
                    <a:pt x="1" y="917"/>
                  </a:cubicBezTo>
                  <a:lnTo>
                    <a:pt x="1" y="2096"/>
                  </a:lnTo>
                  <a:cubicBezTo>
                    <a:pt x="1" y="2191"/>
                    <a:pt x="78" y="2239"/>
                    <a:pt x="156" y="2239"/>
                  </a:cubicBezTo>
                  <a:cubicBezTo>
                    <a:pt x="233" y="2239"/>
                    <a:pt x="310" y="2191"/>
                    <a:pt x="310" y="2096"/>
                  </a:cubicBezTo>
                  <a:lnTo>
                    <a:pt x="310" y="917"/>
                  </a:lnTo>
                  <a:cubicBezTo>
                    <a:pt x="310" y="584"/>
                    <a:pt x="596" y="298"/>
                    <a:pt x="941" y="298"/>
                  </a:cubicBezTo>
                  <a:lnTo>
                    <a:pt x="3394" y="298"/>
                  </a:lnTo>
                  <a:lnTo>
                    <a:pt x="3394" y="10132"/>
                  </a:lnTo>
                  <a:lnTo>
                    <a:pt x="941" y="10132"/>
                  </a:lnTo>
                  <a:cubicBezTo>
                    <a:pt x="596" y="10132"/>
                    <a:pt x="310" y="9847"/>
                    <a:pt x="310" y="9513"/>
                  </a:cubicBezTo>
                  <a:lnTo>
                    <a:pt x="310" y="2965"/>
                  </a:lnTo>
                  <a:cubicBezTo>
                    <a:pt x="310" y="2864"/>
                    <a:pt x="233" y="2813"/>
                    <a:pt x="156" y="2813"/>
                  </a:cubicBezTo>
                  <a:cubicBezTo>
                    <a:pt x="78" y="2813"/>
                    <a:pt x="1" y="2864"/>
                    <a:pt x="1" y="2965"/>
                  </a:cubicBezTo>
                  <a:lnTo>
                    <a:pt x="1" y="9513"/>
                  </a:lnTo>
                  <a:cubicBezTo>
                    <a:pt x="1" y="10013"/>
                    <a:pt x="417" y="10430"/>
                    <a:pt x="918" y="10430"/>
                  </a:cubicBezTo>
                  <a:lnTo>
                    <a:pt x="9514" y="10430"/>
                  </a:lnTo>
                  <a:cubicBezTo>
                    <a:pt x="10014" y="10430"/>
                    <a:pt x="10431" y="10013"/>
                    <a:pt x="10431" y="9513"/>
                  </a:cubicBezTo>
                  <a:lnTo>
                    <a:pt x="10431" y="917"/>
                  </a:lnTo>
                  <a:cubicBezTo>
                    <a:pt x="10431" y="417"/>
                    <a:pt x="10014" y="0"/>
                    <a:pt x="9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729;p60">
              <a:extLst>
                <a:ext uri="{FF2B5EF4-FFF2-40B4-BE49-F238E27FC236}">
                  <a16:creationId xmlns:a16="http://schemas.microsoft.com/office/drawing/2014/main" id="{3025E9F6-A325-40B8-A4E6-06695035BA0B}"/>
                </a:ext>
              </a:extLst>
            </p:cNvPr>
            <p:cNvSpPr/>
            <p:nvPr/>
          </p:nvSpPr>
          <p:spPr>
            <a:xfrm>
              <a:off x="908463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73" y="309"/>
                  </a:moveTo>
                  <a:cubicBezTo>
                    <a:pt x="844" y="309"/>
                    <a:pt x="989" y="471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ubicBezTo>
                    <a:pt x="661" y="310"/>
                    <a:pt x="667" y="309"/>
                    <a:pt x="673" y="309"/>
                  </a:cubicBezTo>
                  <a:close/>
                  <a:moveTo>
                    <a:pt x="655" y="0"/>
                  </a:moveTo>
                  <a:cubicBezTo>
                    <a:pt x="274" y="0"/>
                    <a:pt x="0" y="286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2" y="1310"/>
                    <a:pt x="1310" y="1012"/>
                    <a:pt x="1310" y="655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730;p60">
              <a:extLst>
                <a:ext uri="{FF2B5EF4-FFF2-40B4-BE49-F238E27FC236}">
                  <a16:creationId xmlns:a16="http://schemas.microsoft.com/office/drawing/2014/main" id="{861035F7-4725-43CC-9FA8-945E1D68BD29}"/>
                </a:ext>
              </a:extLst>
            </p:cNvPr>
            <p:cNvSpPr/>
            <p:nvPr/>
          </p:nvSpPr>
          <p:spPr>
            <a:xfrm>
              <a:off x="1015690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6" y="310"/>
                  </a:moveTo>
                  <a:cubicBezTo>
                    <a:pt x="858" y="310"/>
                    <a:pt x="1001" y="465"/>
                    <a:pt x="1001" y="655"/>
                  </a:cubicBezTo>
                  <a:cubicBezTo>
                    <a:pt x="1001" y="846"/>
                    <a:pt x="858" y="1001"/>
                    <a:pt x="656" y="1001"/>
                  </a:cubicBezTo>
                  <a:cubicBezTo>
                    <a:pt x="465" y="1001"/>
                    <a:pt x="322" y="846"/>
                    <a:pt x="322" y="655"/>
                  </a:cubicBezTo>
                  <a:cubicBezTo>
                    <a:pt x="322" y="465"/>
                    <a:pt x="465" y="310"/>
                    <a:pt x="656" y="310"/>
                  </a:cubicBez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2"/>
                    <a:pt x="299" y="1310"/>
                    <a:pt x="656" y="1310"/>
                  </a:cubicBezTo>
                  <a:cubicBezTo>
                    <a:pt x="1013" y="1310"/>
                    <a:pt x="1311" y="1012"/>
                    <a:pt x="1311" y="655"/>
                  </a:cubicBezTo>
                  <a:cubicBezTo>
                    <a:pt x="1311" y="298"/>
                    <a:pt x="1013" y="0"/>
                    <a:pt x="6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731;p60">
              <a:extLst>
                <a:ext uri="{FF2B5EF4-FFF2-40B4-BE49-F238E27FC236}">
                  <a16:creationId xmlns:a16="http://schemas.microsoft.com/office/drawing/2014/main" id="{1E228A64-400E-4AAC-8B7F-FBBDE06647C4}"/>
                </a:ext>
              </a:extLst>
            </p:cNvPr>
            <p:cNvSpPr/>
            <p:nvPr/>
          </p:nvSpPr>
          <p:spPr>
            <a:xfrm>
              <a:off x="1122567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10"/>
                  </a:moveTo>
                  <a:cubicBezTo>
                    <a:pt x="846" y="310"/>
                    <a:pt x="989" y="465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732;p60">
              <a:extLst>
                <a:ext uri="{FF2B5EF4-FFF2-40B4-BE49-F238E27FC236}">
                  <a16:creationId xmlns:a16="http://schemas.microsoft.com/office/drawing/2014/main" id="{E4787CC7-A3E3-4D57-9312-ACDDAEDA2F51}"/>
                </a:ext>
              </a:extLst>
            </p:cNvPr>
            <p:cNvSpPr/>
            <p:nvPr/>
          </p:nvSpPr>
          <p:spPr>
            <a:xfrm>
              <a:off x="913015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733;p60">
              <a:extLst>
                <a:ext uri="{FF2B5EF4-FFF2-40B4-BE49-F238E27FC236}">
                  <a16:creationId xmlns:a16="http://schemas.microsoft.com/office/drawing/2014/main" id="{BE3BB6E9-186A-4AE0-9979-B1B2CC8B3D35}"/>
                </a:ext>
              </a:extLst>
            </p:cNvPr>
            <p:cNvSpPr/>
            <p:nvPr/>
          </p:nvSpPr>
          <p:spPr>
            <a:xfrm>
              <a:off x="913015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734;p60">
              <a:extLst>
                <a:ext uri="{FF2B5EF4-FFF2-40B4-BE49-F238E27FC236}">
                  <a16:creationId xmlns:a16="http://schemas.microsoft.com/office/drawing/2014/main" id="{4081FB0E-9210-4AC0-A426-90FE080B669B}"/>
                </a:ext>
              </a:extLst>
            </p:cNvPr>
            <p:cNvSpPr/>
            <p:nvPr/>
          </p:nvSpPr>
          <p:spPr>
            <a:xfrm>
              <a:off x="913015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35;p60">
              <a:extLst>
                <a:ext uri="{FF2B5EF4-FFF2-40B4-BE49-F238E27FC236}">
                  <a16:creationId xmlns:a16="http://schemas.microsoft.com/office/drawing/2014/main" id="{4ADFBB88-7F39-47DC-B5A5-8B5FDC0D890C}"/>
                </a:ext>
              </a:extLst>
            </p:cNvPr>
            <p:cNvSpPr/>
            <p:nvPr/>
          </p:nvSpPr>
          <p:spPr>
            <a:xfrm>
              <a:off x="894428" y="2474908"/>
              <a:ext cx="69384" cy="167508"/>
            </a:xfrm>
            <a:custGeom>
              <a:avLst/>
              <a:gdLst/>
              <a:ahLst/>
              <a:cxnLst/>
              <a:rect l="l" t="t" r="r" b="b"/>
              <a:pathLst>
                <a:path w="2180" h="5263" extrusionOk="0">
                  <a:moveTo>
                    <a:pt x="1870" y="298"/>
                  </a:moveTo>
                  <a:lnTo>
                    <a:pt x="1870" y="3703"/>
                  </a:lnTo>
                  <a:lnTo>
                    <a:pt x="287" y="3703"/>
                  </a:lnTo>
                  <a:lnTo>
                    <a:pt x="287" y="298"/>
                  </a:lnTo>
                  <a:close/>
                  <a:moveTo>
                    <a:pt x="1882" y="4001"/>
                  </a:moveTo>
                  <a:lnTo>
                    <a:pt x="1882" y="4953"/>
                  </a:lnTo>
                  <a:lnTo>
                    <a:pt x="299" y="4953"/>
                  </a:lnTo>
                  <a:lnTo>
                    <a:pt x="299" y="4001"/>
                  </a:lnTo>
                  <a:close/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lnTo>
                    <a:pt x="1" y="5120"/>
                  </a:lnTo>
                  <a:cubicBezTo>
                    <a:pt x="1" y="5203"/>
                    <a:pt x="84" y="5263"/>
                    <a:pt x="156" y="5263"/>
                  </a:cubicBezTo>
                  <a:lnTo>
                    <a:pt x="2025" y="5263"/>
                  </a:lnTo>
                  <a:cubicBezTo>
                    <a:pt x="2108" y="5263"/>
                    <a:pt x="2180" y="5192"/>
                    <a:pt x="2180" y="5120"/>
                  </a:cubicBezTo>
                  <a:lnTo>
                    <a:pt x="2180" y="143"/>
                  </a:lnTo>
                  <a:cubicBezTo>
                    <a:pt x="2180" y="60"/>
                    <a:pt x="2108" y="0"/>
                    <a:pt x="20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36;p60">
              <a:extLst>
                <a:ext uri="{FF2B5EF4-FFF2-40B4-BE49-F238E27FC236}">
                  <a16:creationId xmlns:a16="http://schemas.microsoft.com/office/drawing/2014/main" id="{27BCEC54-144E-450C-9257-A9B3AA0B48A5}"/>
                </a:ext>
              </a:extLst>
            </p:cNvPr>
            <p:cNvSpPr/>
            <p:nvPr/>
          </p:nvSpPr>
          <p:spPr>
            <a:xfrm>
              <a:off x="1002068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1" y="322"/>
                  </a:moveTo>
                  <a:lnTo>
                    <a:pt x="1881" y="3727"/>
                  </a:lnTo>
                  <a:lnTo>
                    <a:pt x="298" y="3727"/>
                  </a:lnTo>
                  <a:lnTo>
                    <a:pt x="298" y="322"/>
                  </a:lnTo>
                  <a:close/>
                  <a:moveTo>
                    <a:pt x="1881" y="4025"/>
                  </a:moveTo>
                  <a:lnTo>
                    <a:pt x="1881" y="4977"/>
                  </a:lnTo>
                  <a:lnTo>
                    <a:pt x="298" y="4977"/>
                  </a:lnTo>
                  <a:lnTo>
                    <a:pt x="298" y="4025"/>
                  </a:lnTo>
                  <a:close/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lnTo>
                    <a:pt x="0" y="5144"/>
                  </a:lnTo>
                  <a:cubicBezTo>
                    <a:pt x="0" y="5227"/>
                    <a:pt x="72" y="5287"/>
                    <a:pt x="155" y="5287"/>
                  </a:cubicBezTo>
                  <a:lnTo>
                    <a:pt x="2024" y="5287"/>
                  </a:lnTo>
                  <a:cubicBezTo>
                    <a:pt x="2120" y="5287"/>
                    <a:pt x="2179" y="5216"/>
                    <a:pt x="2179" y="5144"/>
                  </a:cubicBezTo>
                  <a:lnTo>
                    <a:pt x="2179" y="167"/>
                  </a:lnTo>
                  <a:cubicBezTo>
                    <a:pt x="2179" y="84"/>
                    <a:pt x="2120" y="1"/>
                    <a:pt x="20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37;p60">
              <a:extLst>
                <a:ext uri="{FF2B5EF4-FFF2-40B4-BE49-F238E27FC236}">
                  <a16:creationId xmlns:a16="http://schemas.microsoft.com/office/drawing/2014/main" id="{1C9D2E24-CD80-4A87-B859-1DF08263E226}"/>
                </a:ext>
              </a:extLst>
            </p:cNvPr>
            <p:cNvSpPr/>
            <p:nvPr/>
          </p:nvSpPr>
          <p:spPr>
            <a:xfrm>
              <a:off x="1108531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2" y="322"/>
                  </a:moveTo>
                  <a:lnTo>
                    <a:pt x="1882" y="3727"/>
                  </a:lnTo>
                  <a:lnTo>
                    <a:pt x="299" y="3727"/>
                  </a:lnTo>
                  <a:lnTo>
                    <a:pt x="299" y="322"/>
                  </a:lnTo>
                  <a:close/>
                  <a:moveTo>
                    <a:pt x="1882" y="4025"/>
                  </a:moveTo>
                  <a:lnTo>
                    <a:pt x="1882" y="4977"/>
                  </a:lnTo>
                  <a:lnTo>
                    <a:pt x="299" y="4977"/>
                  </a:lnTo>
                  <a:lnTo>
                    <a:pt x="299" y="4025"/>
                  </a:lnTo>
                  <a:close/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5144"/>
                  </a:lnTo>
                  <a:cubicBezTo>
                    <a:pt x="1" y="5227"/>
                    <a:pt x="84" y="5287"/>
                    <a:pt x="156" y="5287"/>
                  </a:cubicBezTo>
                  <a:lnTo>
                    <a:pt x="2025" y="5287"/>
                  </a:lnTo>
                  <a:cubicBezTo>
                    <a:pt x="2120" y="5287"/>
                    <a:pt x="2180" y="5216"/>
                    <a:pt x="2180" y="5144"/>
                  </a:cubicBezTo>
                  <a:lnTo>
                    <a:pt x="2180" y="167"/>
                  </a:lnTo>
                  <a:cubicBezTo>
                    <a:pt x="2180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8;p60">
              <a:extLst>
                <a:ext uri="{FF2B5EF4-FFF2-40B4-BE49-F238E27FC236}">
                  <a16:creationId xmlns:a16="http://schemas.microsoft.com/office/drawing/2014/main" id="{D3BD0595-74B8-4964-9FD7-7C97AC5FEE1C}"/>
                </a:ext>
              </a:extLst>
            </p:cNvPr>
            <p:cNvSpPr/>
            <p:nvPr/>
          </p:nvSpPr>
          <p:spPr>
            <a:xfrm>
              <a:off x="1127118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39;p60">
              <a:extLst>
                <a:ext uri="{FF2B5EF4-FFF2-40B4-BE49-F238E27FC236}">
                  <a16:creationId xmlns:a16="http://schemas.microsoft.com/office/drawing/2014/main" id="{4147692D-888F-4090-9772-D66649D6C0D9}"/>
                </a:ext>
              </a:extLst>
            </p:cNvPr>
            <p:cNvSpPr/>
            <p:nvPr/>
          </p:nvSpPr>
          <p:spPr>
            <a:xfrm>
              <a:off x="1127118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40;p60">
              <a:extLst>
                <a:ext uri="{FF2B5EF4-FFF2-40B4-BE49-F238E27FC236}">
                  <a16:creationId xmlns:a16="http://schemas.microsoft.com/office/drawing/2014/main" id="{75B06270-8AD9-4A0C-8447-99814CE47304}"/>
                </a:ext>
              </a:extLst>
            </p:cNvPr>
            <p:cNvSpPr/>
            <p:nvPr/>
          </p:nvSpPr>
          <p:spPr>
            <a:xfrm>
              <a:off x="1127118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41;p60">
              <a:extLst>
                <a:ext uri="{FF2B5EF4-FFF2-40B4-BE49-F238E27FC236}">
                  <a16:creationId xmlns:a16="http://schemas.microsoft.com/office/drawing/2014/main" id="{BC2D7A0B-FA06-4A36-990D-B3D8A282929E}"/>
                </a:ext>
              </a:extLst>
            </p:cNvPr>
            <p:cNvSpPr/>
            <p:nvPr/>
          </p:nvSpPr>
          <p:spPr>
            <a:xfrm>
              <a:off x="1020624" y="2504094"/>
              <a:ext cx="32241" cy="9867"/>
            </a:xfrm>
            <a:custGeom>
              <a:avLst/>
              <a:gdLst/>
              <a:ahLst/>
              <a:cxnLst/>
              <a:rect l="l" t="t" r="r" b="b"/>
              <a:pathLst>
                <a:path w="1013" h="310" extrusionOk="0">
                  <a:moveTo>
                    <a:pt x="203" y="0"/>
                  </a:moveTo>
                  <a:cubicBezTo>
                    <a:pt x="1" y="12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0"/>
                    <a:pt x="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42;p60">
              <a:extLst>
                <a:ext uri="{FF2B5EF4-FFF2-40B4-BE49-F238E27FC236}">
                  <a16:creationId xmlns:a16="http://schemas.microsoft.com/office/drawing/2014/main" id="{E4A3011B-DBAE-4051-A064-C61BBF5E9E32}"/>
                </a:ext>
              </a:extLst>
            </p:cNvPr>
            <p:cNvSpPr/>
            <p:nvPr/>
          </p:nvSpPr>
          <p:spPr>
            <a:xfrm>
              <a:off x="1020624" y="2532898"/>
              <a:ext cx="32241" cy="10248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203" y="0"/>
                  </a:moveTo>
                  <a:cubicBezTo>
                    <a:pt x="1" y="24"/>
                    <a:pt x="1" y="322"/>
                    <a:pt x="203" y="322"/>
                  </a:cubicBezTo>
                  <a:lnTo>
                    <a:pt x="822" y="322"/>
                  </a:lnTo>
                  <a:cubicBezTo>
                    <a:pt x="1013" y="322"/>
                    <a:pt x="1013" y="0"/>
                    <a:pt x="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43;p60">
              <a:extLst>
                <a:ext uri="{FF2B5EF4-FFF2-40B4-BE49-F238E27FC236}">
                  <a16:creationId xmlns:a16="http://schemas.microsoft.com/office/drawing/2014/main" id="{610E02E4-3B43-47B6-8630-F1C21EB0BF44}"/>
                </a:ext>
              </a:extLst>
            </p:cNvPr>
            <p:cNvSpPr/>
            <p:nvPr/>
          </p:nvSpPr>
          <p:spPr>
            <a:xfrm>
              <a:off x="1020624" y="2562052"/>
              <a:ext cx="32241" cy="9898"/>
            </a:xfrm>
            <a:custGeom>
              <a:avLst/>
              <a:gdLst/>
              <a:ahLst/>
              <a:cxnLst/>
              <a:rect l="l" t="t" r="r" b="b"/>
              <a:pathLst>
                <a:path w="1013" h="311" extrusionOk="0">
                  <a:moveTo>
                    <a:pt x="203" y="1"/>
                  </a:moveTo>
                  <a:cubicBezTo>
                    <a:pt x="1" y="13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1"/>
                    <a:pt x="8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8412874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9" name="Google Shape;689;p57"/>
          <p:cNvPicPr preferRelativeResize="0"/>
          <p:nvPr/>
        </p:nvPicPr>
        <p:blipFill rotWithShape="1">
          <a:blip r:embed="rId3">
            <a:alphaModFix/>
          </a:blip>
          <a:srcRect l="3879" t="12724" r="4620" b="12732"/>
          <a:stretch/>
        </p:blipFill>
        <p:spPr>
          <a:xfrm>
            <a:off x="1178200" y="1599000"/>
            <a:ext cx="3579176" cy="2915800"/>
          </a:xfrm>
          <a:prstGeom prst="rect">
            <a:avLst/>
          </a:prstGeom>
          <a:noFill/>
          <a:ln>
            <a:noFill/>
          </a:ln>
        </p:spPr>
      </p:pic>
      <p:sp>
        <p:nvSpPr>
          <p:cNvPr id="690" name="Google Shape;690;p57"/>
          <p:cNvSpPr txBox="1">
            <a:spLocks noGrp="1"/>
          </p:cNvSpPr>
          <p:nvPr>
            <p:ph type="title"/>
          </p:nvPr>
        </p:nvSpPr>
        <p:spPr>
          <a:xfrm>
            <a:off x="716250" y="540875"/>
            <a:ext cx="3738000" cy="1117800"/>
          </a:xfrm>
          <a:prstGeom prst="rect">
            <a:avLst/>
          </a:prstGeom>
        </p:spPr>
        <p:txBody>
          <a:bodyPr spcFirstLastPara="1" wrap="square" lIns="18287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Challenges</a:t>
            </a:r>
            <a:endParaRPr dirty="0"/>
          </a:p>
        </p:txBody>
      </p:sp>
      <p:sp>
        <p:nvSpPr>
          <p:cNvPr id="691" name="Google Shape;691;p57"/>
          <p:cNvSpPr txBox="1">
            <a:spLocks noGrp="1"/>
          </p:cNvSpPr>
          <p:nvPr>
            <p:ph type="subTitle" idx="1"/>
          </p:nvPr>
        </p:nvSpPr>
        <p:spPr>
          <a:xfrm>
            <a:off x="4782207" y="1371600"/>
            <a:ext cx="3645593" cy="308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-FR" sz="1800" dirty="0" err="1"/>
              <a:t>Streamlit</a:t>
            </a:r>
            <a:r>
              <a:rPr lang="fr-FR" sz="1800" dirty="0"/>
              <a:t> appropriation</a:t>
            </a:r>
            <a:endParaRPr sz="18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-FR" sz="1800" dirty="0" err="1"/>
              <a:t>Creating</a:t>
            </a:r>
            <a:r>
              <a:rPr lang="fr-FR" sz="1800" dirty="0"/>
              <a:t> </a:t>
            </a:r>
            <a:r>
              <a:rPr lang="fr-FR" sz="1800" dirty="0" err="1"/>
              <a:t>dynamic</a:t>
            </a:r>
            <a:r>
              <a:rPr lang="fr-FR" sz="1800" dirty="0"/>
              <a:t> graphs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-FR" sz="1800" dirty="0" err="1"/>
              <a:t>Extracting</a:t>
            </a:r>
            <a:r>
              <a:rPr lang="fr-FR" sz="1800" dirty="0"/>
              <a:t> </a:t>
            </a:r>
            <a:r>
              <a:rPr lang="fr-FR" sz="1800" dirty="0" err="1"/>
              <a:t>valuable</a:t>
            </a:r>
            <a:r>
              <a:rPr lang="fr-FR" sz="1800" dirty="0"/>
              <a:t> insights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-FR" sz="1800" dirty="0"/>
              <a:t>Link version to </a:t>
            </a:r>
            <a:r>
              <a:rPr lang="fr-FR" sz="1800" dirty="0" err="1"/>
              <a:t>Heroku</a:t>
            </a:r>
            <a:endParaRPr lang="fr-FR" sz="1800" dirty="0"/>
          </a:p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8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6" name="Google Shape;496;p46"/>
          <p:cNvPicPr preferRelativeResize="0"/>
          <p:nvPr/>
        </p:nvPicPr>
        <p:blipFill rotWithShape="1">
          <a:blip r:embed="rId3">
            <a:alphaModFix/>
          </a:blip>
          <a:srcRect l="8039" t="10491" r="4769" b="4762"/>
          <a:stretch/>
        </p:blipFill>
        <p:spPr>
          <a:xfrm>
            <a:off x="1014850" y="1209200"/>
            <a:ext cx="3950400" cy="38394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497" name="Google Shape;497;p46"/>
          <p:cNvSpPr txBox="1">
            <a:spLocks noGrp="1"/>
          </p:cNvSpPr>
          <p:nvPr>
            <p:ph type="title"/>
          </p:nvPr>
        </p:nvSpPr>
        <p:spPr>
          <a:xfrm>
            <a:off x="716250" y="445578"/>
            <a:ext cx="4759914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Process and decision making</a:t>
            </a:r>
            <a:endParaRPr sz="3000" dirty="0"/>
          </a:p>
        </p:txBody>
      </p:sp>
      <p:sp>
        <p:nvSpPr>
          <p:cNvPr id="498" name="Google Shape;498;p46"/>
          <p:cNvSpPr txBox="1">
            <a:spLocks noGrp="1"/>
          </p:cNvSpPr>
          <p:nvPr>
            <p:ph type="subTitle" idx="1"/>
          </p:nvPr>
        </p:nvSpPr>
        <p:spPr>
          <a:xfrm>
            <a:off x="5148200" y="1371600"/>
            <a:ext cx="2844000" cy="308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lvl="0" algn="l" rtl="0">
              <a:spcBef>
                <a:spcPts val="0"/>
              </a:spcBef>
              <a:spcAft>
                <a:spcPts val="1600"/>
              </a:spcAft>
              <a:buAutoNum type="arabicPeriod"/>
            </a:pPr>
            <a:r>
              <a:rPr lang="fr-FR" sz="1600" dirty="0"/>
              <a:t>Kanban </a:t>
            </a:r>
            <a:r>
              <a:rPr lang="fr-FR" sz="1600" dirty="0" err="1"/>
              <a:t>project</a:t>
            </a:r>
            <a:r>
              <a:rPr lang="fr-FR" sz="1600" dirty="0"/>
              <a:t> planning</a:t>
            </a:r>
          </a:p>
          <a:p>
            <a:pPr marL="342900" lvl="0" algn="l" rtl="0">
              <a:spcBef>
                <a:spcPts val="0"/>
              </a:spcBef>
              <a:spcAft>
                <a:spcPts val="1600"/>
              </a:spcAft>
              <a:buAutoNum type="arabicPeriod"/>
            </a:pPr>
            <a:r>
              <a:rPr lang="fr-FR" sz="1600" dirty="0"/>
              <a:t>Data </a:t>
            </a:r>
            <a:r>
              <a:rPr lang="fr-FR" sz="1600" dirty="0" err="1"/>
              <a:t>cleaning</a:t>
            </a:r>
            <a:r>
              <a:rPr lang="fr-FR" sz="1600" dirty="0"/>
              <a:t> </a:t>
            </a:r>
          </a:p>
          <a:p>
            <a:pPr marL="342900" lvl="0" algn="l" rtl="0">
              <a:spcBef>
                <a:spcPts val="0"/>
              </a:spcBef>
              <a:spcAft>
                <a:spcPts val="1600"/>
              </a:spcAft>
              <a:buAutoNum type="arabicPeriod"/>
            </a:pPr>
            <a:r>
              <a:rPr lang="fr-FR" sz="1600" dirty="0" err="1"/>
              <a:t>Understanding</a:t>
            </a:r>
            <a:r>
              <a:rPr lang="fr-FR" sz="1600" dirty="0"/>
              <a:t> the </a:t>
            </a:r>
            <a:r>
              <a:rPr lang="fr-FR" sz="1600" dirty="0" err="1"/>
              <a:t>available</a:t>
            </a:r>
            <a:r>
              <a:rPr lang="fr-FR" sz="1600" dirty="0"/>
              <a:t> data &amp; </a:t>
            </a:r>
            <a:r>
              <a:rPr lang="fr-FR" sz="1600" dirty="0" err="1"/>
              <a:t>creating</a:t>
            </a:r>
            <a:r>
              <a:rPr lang="fr-FR" sz="1600" dirty="0"/>
              <a:t> </a:t>
            </a:r>
            <a:r>
              <a:rPr lang="fr-FR" sz="1600" dirty="0" err="1"/>
              <a:t>usefull</a:t>
            </a:r>
            <a:r>
              <a:rPr lang="fr-FR" sz="1600" dirty="0"/>
              <a:t> graphs</a:t>
            </a:r>
          </a:p>
          <a:p>
            <a:pPr marL="342900" lvl="0" algn="l" rtl="0">
              <a:spcBef>
                <a:spcPts val="0"/>
              </a:spcBef>
              <a:spcAft>
                <a:spcPts val="1600"/>
              </a:spcAft>
              <a:buAutoNum type="arabicPeriod"/>
            </a:pPr>
            <a:r>
              <a:rPr lang="fr-FR" sz="1600" dirty="0" err="1"/>
              <a:t>Linking</a:t>
            </a:r>
            <a:r>
              <a:rPr lang="fr-FR" sz="1600" dirty="0"/>
              <a:t> all </a:t>
            </a:r>
            <a:r>
              <a:rPr lang="fr-FR" sz="1600" dirty="0" err="1"/>
              <a:t>with</a:t>
            </a:r>
            <a:r>
              <a:rPr lang="fr-FR" sz="1600" dirty="0"/>
              <a:t> </a:t>
            </a:r>
            <a:r>
              <a:rPr lang="fr-FR" sz="1600" dirty="0" err="1"/>
              <a:t>streamlit</a:t>
            </a:r>
            <a:endParaRPr lang="fr-FR" sz="1600" dirty="0"/>
          </a:p>
          <a:p>
            <a:pPr marL="342900" lvl="0" algn="l" rtl="0">
              <a:spcBef>
                <a:spcPts val="0"/>
              </a:spcBef>
              <a:spcAft>
                <a:spcPts val="1600"/>
              </a:spcAft>
              <a:buAutoNum type="arabicPeriod"/>
            </a:pPr>
            <a:r>
              <a:rPr lang="fr-FR" sz="1600" dirty="0" err="1"/>
              <a:t>Analyzing</a:t>
            </a:r>
            <a:r>
              <a:rPr lang="fr-FR" sz="1600" dirty="0"/>
              <a:t> graphs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62"/>
          <p:cNvSpPr txBox="1">
            <a:spLocks noGrp="1"/>
          </p:cNvSpPr>
          <p:nvPr>
            <p:ph type="title"/>
          </p:nvPr>
        </p:nvSpPr>
        <p:spPr>
          <a:xfrm>
            <a:off x="716250" y="539496"/>
            <a:ext cx="38556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Streamlit demo</a:t>
            </a:r>
            <a:endParaRPr dirty="0"/>
          </a:p>
        </p:txBody>
      </p:sp>
      <p:pic>
        <p:nvPicPr>
          <p:cNvPr id="809" name="Google Shape;809;p62"/>
          <p:cNvPicPr preferRelativeResize="0"/>
          <p:nvPr/>
        </p:nvPicPr>
        <p:blipFill rotWithShape="1">
          <a:blip r:embed="rId3">
            <a:alphaModFix/>
          </a:blip>
          <a:srcRect l="-7096" t="8892" r="5284" b="11641"/>
          <a:stretch/>
        </p:blipFill>
        <p:spPr>
          <a:xfrm>
            <a:off x="1092975" y="1455425"/>
            <a:ext cx="3565374" cy="2980426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Sous-titre 8">
            <a:extLst>
              <a:ext uri="{FF2B5EF4-FFF2-40B4-BE49-F238E27FC236}">
                <a16:creationId xmlns:a16="http://schemas.microsoft.com/office/drawing/2014/main" id="{30CFF060-B1F8-4D30-9227-C862B3BD78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20476" y="1909725"/>
            <a:ext cx="3607910" cy="560700"/>
          </a:xfrm>
        </p:spPr>
        <p:txBody>
          <a:bodyPr/>
          <a:lstStyle/>
          <a:p>
            <a:r>
              <a:rPr lang="fr-FR" dirty="0">
                <a:hlinkClick r:id="rId4"/>
              </a:rPr>
              <a:t>https://hr-dashboard-streamlit.herokuapp.com/</a:t>
            </a:r>
            <a:endParaRPr lang="fr-FR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2" name="Google Shape;592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81977" y="752734"/>
            <a:ext cx="3974924" cy="39749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93" name="Google Shape;593;p54"/>
          <p:cNvGrpSpPr/>
          <p:nvPr/>
        </p:nvGrpSpPr>
        <p:grpSpPr>
          <a:xfrm rot="5400000">
            <a:off x="4789118" y="-19612"/>
            <a:ext cx="808790" cy="1081915"/>
            <a:chOff x="5700725" y="2096750"/>
            <a:chExt cx="1468925" cy="1964975"/>
          </a:xfrm>
        </p:grpSpPr>
        <p:sp>
          <p:nvSpPr>
            <p:cNvPr id="594" name="Google Shape;594;p54"/>
            <p:cNvSpPr/>
            <p:nvPr/>
          </p:nvSpPr>
          <p:spPr>
            <a:xfrm>
              <a:off x="6325075" y="3692300"/>
              <a:ext cx="587225" cy="359950"/>
            </a:xfrm>
            <a:custGeom>
              <a:avLst/>
              <a:gdLst/>
              <a:ahLst/>
              <a:cxnLst/>
              <a:rect l="l" t="t" r="r" b="b"/>
              <a:pathLst>
                <a:path w="23489" h="14398" extrusionOk="0">
                  <a:moveTo>
                    <a:pt x="0" y="0"/>
                  </a:moveTo>
                  <a:lnTo>
                    <a:pt x="0" y="0"/>
                  </a:lnTo>
                  <a:cubicBezTo>
                    <a:pt x="5483" y="7747"/>
                    <a:pt x="14044" y="13336"/>
                    <a:pt x="23488" y="14397"/>
                  </a:cubicBezTo>
                  <a:cubicBezTo>
                    <a:pt x="19314" y="6297"/>
                    <a:pt x="12806" y="3467"/>
                    <a:pt x="12806" y="3467"/>
                  </a:cubicBezTo>
                  <a:cubicBezTo>
                    <a:pt x="8773" y="1592"/>
                    <a:pt x="4422" y="425"/>
                    <a:pt x="0" y="0"/>
                  </a:cubicBezTo>
                  <a:close/>
                </a:path>
              </a:pathLst>
            </a:custGeom>
            <a:solidFill>
              <a:srgbClr val="3034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54"/>
            <p:cNvSpPr/>
            <p:nvPr/>
          </p:nvSpPr>
          <p:spPr>
            <a:xfrm>
              <a:off x="6130525" y="2382575"/>
              <a:ext cx="1039125" cy="1679150"/>
            </a:xfrm>
            <a:custGeom>
              <a:avLst/>
              <a:gdLst/>
              <a:ahLst/>
              <a:cxnLst/>
              <a:rect l="l" t="t" r="r" b="b"/>
              <a:pathLst>
                <a:path w="41565" h="67166" extrusionOk="0">
                  <a:moveTo>
                    <a:pt x="41564" y="1"/>
                  </a:moveTo>
                  <a:cubicBezTo>
                    <a:pt x="35091" y="1"/>
                    <a:pt x="28264" y="107"/>
                    <a:pt x="21967" y="1982"/>
                  </a:cubicBezTo>
                  <a:cubicBezTo>
                    <a:pt x="22356" y="4104"/>
                    <a:pt x="22427" y="6262"/>
                    <a:pt x="22109" y="8384"/>
                  </a:cubicBezTo>
                  <a:cubicBezTo>
                    <a:pt x="21401" y="13124"/>
                    <a:pt x="18394" y="19067"/>
                    <a:pt x="13973" y="21367"/>
                  </a:cubicBezTo>
                  <a:lnTo>
                    <a:pt x="13937" y="21367"/>
                  </a:lnTo>
                  <a:cubicBezTo>
                    <a:pt x="12310" y="22216"/>
                    <a:pt x="10435" y="22463"/>
                    <a:pt x="8631" y="22675"/>
                  </a:cubicBezTo>
                  <a:lnTo>
                    <a:pt x="2087" y="23418"/>
                  </a:lnTo>
                  <a:cubicBezTo>
                    <a:pt x="2016" y="23843"/>
                    <a:pt x="1910" y="24232"/>
                    <a:pt x="1804" y="24621"/>
                  </a:cubicBezTo>
                  <a:cubicBezTo>
                    <a:pt x="0" y="33111"/>
                    <a:pt x="1769" y="42414"/>
                    <a:pt x="6155" y="49842"/>
                  </a:cubicBezTo>
                  <a:cubicBezTo>
                    <a:pt x="6650" y="50691"/>
                    <a:pt x="7216" y="51540"/>
                    <a:pt x="7782" y="52389"/>
                  </a:cubicBezTo>
                  <a:cubicBezTo>
                    <a:pt x="12204" y="52814"/>
                    <a:pt x="16555" y="53981"/>
                    <a:pt x="20623" y="55821"/>
                  </a:cubicBezTo>
                  <a:cubicBezTo>
                    <a:pt x="20623" y="55821"/>
                    <a:pt x="27096" y="58686"/>
                    <a:pt x="31270" y="66786"/>
                  </a:cubicBezTo>
                  <a:cubicBezTo>
                    <a:pt x="31553" y="66822"/>
                    <a:pt x="31801" y="66857"/>
                    <a:pt x="32049" y="66857"/>
                  </a:cubicBezTo>
                  <a:cubicBezTo>
                    <a:pt x="32770" y="66911"/>
                    <a:pt x="37826" y="67166"/>
                    <a:pt x="40260" y="67166"/>
                  </a:cubicBezTo>
                  <a:cubicBezTo>
                    <a:pt x="41050" y="67166"/>
                    <a:pt x="41564" y="67139"/>
                    <a:pt x="41564" y="67069"/>
                  </a:cubicBezTo>
                  <a:lnTo>
                    <a:pt x="41564" y="1"/>
                  </a:lnTo>
                  <a:close/>
                </a:path>
              </a:pathLst>
            </a:custGeom>
            <a:solidFill>
              <a:srgbClr val="FFA8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54"/>
            <p:cNvSpPr/>
            <p:nvPr/>
          </p:nvSpPr>
          <p:spPr>
            <a:xfrm>
              <a:off x="5700725" y="2096750"/>
              <a:ext cx="979000" cy="893650"/>
            </a:xfrm>
            <a:custGeom>
              <a:avLst/>
              <a:gdLst/>
              <a:ahLst/>
              <a:cxnLst/>
              <a:rect l="l" t="t" r="r" b="b"/>
              <a:pathLst>
                <a:path w="39160" h="35746" extrusionOk="0">
                  <a:moveTo>
                    <a:pt x="23251" y="0"/>
                  </a:moveTo>
                  <a:cubicBezTo>
                    <a:pt x="18548" y="0"/>
                    <a:pt x="13890" y="1974"/>
                    <a:pt x="10188" y="4960"/>
                  </a:cubicBezTo>
                  <a:cubicBezTo>
                    <a:pt x="5483" y="8781"/>
                    <a:pt x="2193" y="14051"/>
                    <a:pt x="814" y="19959"/>
                  </a:cubicBezTo>
                  <a:cubicBezTo>
                    <a:pt x="177" y="22753"/>
                    <a:pt x="0" y="25725"/>
                    <a:pt x="779" y="28484"/>
                  </a:cubicBezTo>
                  <a:cubicBezTo>
                    <a:pt x="1592" y="31278"/>
                    <a:pt x="3467" y="33790"/>
                    <a:pt x="6120" y="34957"/>
                  </a:cubicBezTo>
                  <a:cubicBezTo>
                    <a:pt x="7511" y="35551"/>
                    <a:pt x="8980" y="35746"/>
                    <a:pt x="10471" y="35746"/>
                  </a:cubicBezTo>
                  <a:cubicBezTo>
                    <a:pt x="11823" y="35746"/>
                    <a:pt x="13193" y="35585"/>
                    <a:pt x="14539" y="35417"/>
                  </a:cubicBezTo>
                  <a:lnTo>
                    <a:pt x="19279" y="34887"/>
                  </a:lnTo>
                  <a:cubicBezTo>
                    <a:pt x="21225" y="27210"/>
                    <a:pt x="25894" y="19994"/>
                    <a:pt x="32863" y="16068"/>
                  </a:cubicBezTo>
                  <a:cubicBezTo>
                    <a:pt x="34844" y="14936"/>
                    <a:pt x="36966" y="14051"/>
                    <a:pt x="39159" y="13415"/>
                  </a:cubicBezTo>
                  <a:cubicBezTo>
                    <a:pt x="38629" y="10549"/>
                    <a:pt x="37355" y="7861"/>
                    <a:pt x="35480" y="5633"/>
                  </a:cubicBezTo>
                  <a:cubicBezTo>
                    <a:pt x="32827" y="2590"/>
                    <a:pt x="29184" y="609"/>
                    <a:pt x="25186" y="114"/>
                  </a:cubicBezTo>
                  <a:cubicBezTo>
                    <a:pt x="24542" y="37"/>
                    <a:pt x="23896" y="0"/>
                    <a:pt x="23251" y="0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54"/>
            <p:cNvSpPr/>
            <p:nvPr/>
          </p:nvSpPr>
          <p:spPr>
            <a:xfrm>
              <a:off x="6182700" y="2433000"/>
              <a:ext cx="508525" cy="535925"/>
            </a:xfrm>
            <a:custGeom>
              <a:avLst/>
              <a:gdLst/>
              <a:ahLst/>
              <a:cxnLst/>
              <a:rect l="l" t="t" r="r" b="b"/>
              <a:pathLst>
                <a:path w="20341" h="21437" extrusionOk="0">
                  <a:moveTo>
                    <a:pt x="19880" y="0"/>
                  </a:moveTo>
                  <a:cubicBezTo>
                    <a:pt x="17687" y="637"/>
                    <a:pt x="15565" y="1521"/>
                    <a:pt x="13584" y="2653"/>
                  </a:cubicBezTo>
                  <a:cubicBezTo>
                    <a:pt x="6615" y="6580"/>
                    <a:pt x="1946" y="13796"/>
                    <a:pt x="0" y="21437"/>
                  </a:cubicBezTo>
                  <a:lnTo>
                    <a:pt x="6544" y="20694"/>
                  </a:lnTo>
                  <a:cubicBezTo>
                    <a:pt x="8348" y="20446"/>
                    <a:pt x="10223" y="20234"/>
                    <a:pt x="11850" y="19385"/>
                  </a:cubicBezTo>
                  <a:lnTo>
                    <a:pt x="11886" y="19385"/>
                  </a:lnTo>
                  <a:cubicBezTo>
                    <a:pt x="16307" y="17086"/>
                    <a:pt x="19314" y="11143"/>
                    <a:pt x="20022" y="6403"/>
                  </a:cubicBezTo>
                  <a:cubicBezTo>
                    <a:pt x="20340" y="4280"/>
                    <a:pt x="20269" y="2087"/>
                    <a:pt x="19880" y="0"/>
                  </a:cubicBezTo>
                  <a:close/>
                </a:path>
              </a:pathLst>
            </a:custGeom>
            <a:solidFill>
              <a:srgbClr val="FFD8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8" name="Google Shape;598;p54"/>
          <p:cNvGrpSpPr/>
          <p:nvPr/>
        </p:nvGrpSpPr>
        <p:grpSpPr>
          <a:xfrm>
            <a:off x="79130" y="3233252"/>
            <a:ext cx="885185" cy="1313185"/>
            <a:chOff x="3639300" y="1362050"/>
            <a:chExt cx="1228400" cy="1822350"/>
          </a:xfrm>
        </p:grpSpPr>
        <p:sp>
          <p:nvSpPr>
            <p:cNvPr id="599" name="Google Shape;599;p54"/>
            <p:cNvSpPr/>
            <p:nvPr/>
          </p:nvSpPr>
          <p:spPr>
            <a:xfrm>
              <a:off x="4141625" y="2679425"/>
              <a:ext cx="720750" cy="504975"/>
            </a:xfrm>
            <a:custGeom>
              <a:avLst/>
              <a:gdLst/>
              <a:ahLst/>
              <a:cxnLst/>
              <a:rect l="l" t="t" r="r" b="b"/>
              <a:pathLst>
                <a:path w="28830" h="20199" extrusionOk="0">
                  <a:moveTo>
                    <a:pt x="16294" y="0"/>
                  </a:moveTo>
                  <a:cubicBezTo>
                    <a:pt x="11568" y="0"/>
                    <a:pt x="7077" y="1785"/>
                    <a:pt x="3750" y="5354"/>
                  </a:cubicBezTo>
                  <a:cubicBezTo>
                    <a:pt x="2229" y="6981"/>
                    <a:pt x="991" y="8785"/>
                    <a:pt x="0" y="10766"/>
                  </a:cubicBezTo>
                  <a:cubicBezTo>
                    <a:pt x="7932" y="16593"/>
                    <a:pt x="18027" y="20199"/>
                    <a:pt x="26488" y="20199"/>
                  </a:cubicBezTo>
                  <a:cubicBezTo>
                    <a:pt x="27272" y="20199"/>
                    <a:pt x="28042" y="20168"/>
                    <a:pt x="28795" y="20105"/>
                  </a:cubicBezTo>
                  <a:cubicBezTo>
                    <a:pt x="28795" y="20105"/>
                    <a:pt x="28795" y="13454"/>
                    <a:pt x="28830" y="4186"/>
                  </a:cubicBezTo>
                  <a:cubicBezTo>
                    <a:pt x="27627" y="1180"/>
                    <a:pt x="21118" y="437"/>
                    <a:pt x="18713" y="154"/>
                  </a:cubicBezTo>
                  <a:cubicBezTo>
                    <a:pt x="17903" y="51"/>
                    <a:pt x="17095" y="0"/>
                    <a:pt x="16294" y="0"/>
                  </a:cubicBezTo>
                  <a:close/>
                </a:path>
              </a:pathLst>
            </a:custGeom>
            <a:solidFill>
              <a:srgbClr val="3034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54"/>
            <p:cNvSpPr/>
            <p:nvPr/>
          </p:nvSpPr>
          <p:spPr>
            <a:xfrm>
              <a:off x="3749850" y="1362050"/>
              <a:ext cx="1117850" cy="1586525"/>
            </a:xfrm>
            <a:custGeom>
              <a:avLst/>
              <a:gdLst/>
              <a:ahLst/>
              <a:cxnLst/>
              <a:rect l="l" t="t" r="r" b="b"/>
              <a:pathLst>
                <a:path w="44714" h="63461" extrusionOk="0">
                  <a:moveTo>
                    <a:pt x="44713" y="1"/>
                  </a:moveTo>
                  <a:cubicBezTo>
                    <a:pt x="44678" y="7040"/>
                    <a:pt x="34879" y="11992"/>
                    <a:pt x="29502" y="14150"/>
                  </a:cubicBezTo>
                  <a:cubicBezTo>
                    <a:pt x="27415" y="14964"/>
                    <a:pt x="25258" y="15671"/>
                    <a:pt x="23100" y="16343"/>
                  </a:cubicBezTo>
                  <a:cubicBezTo>
                    <a:pt x="23595" y="17015"/>
                    <a:pt x="24019" y="17723"/>
                    <a:pt x="24373" y="18466"/>
                  </a:cubicBezTo>
                  <a:cubicBezTo>
                    <a:pt x="25541" y="21083"/>
                    <a:pt x="25682" y="24055"/>
                    <a:pt x="24798" y="26778"/>
                  </a:cubicBezTo>
                  <a:cubicBezTo>
                    <a:pt x="23666" y="30245"/>
                    <a:pt x="20836" y="33004"/>
                    <a:pt x="17475" y="34455"/>
                  </a:cubicBezTo>
                  <a:cubicBezTo>
                    <a:pt x="15798" y="35190"/>
                    <a:pt x="13648" y="35654"/>
                    <a:pt x="11545" y="35654"/>
                  </a:cubicBezTo>
                  <a:cubicBezTo>
                    <a:pt x="9702" y="35654"/>
                    <a:pt x="7895" y="35297"/>
                    <a:pt x="6474" y="34455"/>
                  </a:cubicBezTo>
                  <a:lnTo>
                    <a:pt x="6439" y="34455"/>
                  </a:lnTo>
                  <a:cubicBezTo>
                    <a:pt x="5342" y="33782"/>
                    <a:pt x="4493" y="32757"/>
                    <a:pt x="3679" y="31731"/>
                  </a:cubicBezTo>
                  <a:lnTo>
                    <a:pt x="3644" y="31695"/>
                  </a:lnTo>
                  <a:cubicBezTo>
                    <a:pt x="3113" y="33146"/>
                    <a:pt x="2689" y="34631"/>
                    <a:pt x="2371" y="36152"/>
                  </a:cubicBezTo>
                  <a:cubicBezTo>
                    <a:pt x="1" y="46835"/>
                    <a:pt x="6403" y="56669"/>
                    <a:pt x="15636" y="63461"/>
                  </a:cubicBezTo>
                  <a:cubicBezTo>
                    <a:pt x="16626" y="61515"/>
                    <a:pt x="17900" y="59676"/>
                    <a:pt x="19385" y="58049"/>
                  </a:cubicBezTo>
                  <a:cubicBezTo>
                    <a:pt x="22763" y="54488"/>
                    <a:pt x="27293" y="52708"/>
                    <a:pt x="32052" y="52708"/>
                  </a:cubicBezTo>
                  <a:cubicBezTo>
                    <a:pt x="32824" y="52708"/>
                    <a:pt x="33603" y="52755"/>
                    <a:pt x="34384" y="52849"/>
                  </a:cubicBezTo>
                  <a:cubicBezTo>
                    <a:pt x="36754" y="53132"/>
                    <a:pt x="43263" y="53910"/>
                    <a:pt x="44501" y="56881"/>
                  </a:cubicBezTo>
                  <a:cubicBezTo>
                    <a:pt x="44572" y="35454"/>
                    <a:pt x="44713" y="30"/>
                    <a:pt x="44713" y="1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54"/>
            <p:cNvSpPr/>
            <p:nvPr/>
          </p:nvSpPr>
          <p:spPr>
            <a:xfrm>
              <a:off x="3639300" y="1616750"/>
              <a:ext cx="688050" cy="537700"/>
            </a:xfrm>
            <a:custGeom>
              <a:avLst/>
              <a:gdLst/>
              <a:ahLst/>
              <a:cxnLst/>
              <a:rect l="l" t="t" r="r" b="b"/>
              <a:pathLst>
                <a:path w="27522" h="21508" extrusionOk="0">
                  <a:moveTo>
                    <a:pt x="13885" y="0"/>
                  </a:moveTo>
                  <a:cubicBezTo>
                    <a:pt x="11736" y="0"/>
                    <a:pt x="9587" y="354"/>
                    <a:pt x="7535" y="1061"/>
                  </a:cubicBezTo>
                  <a:cubicBezTo>
                    <a:pt x="5519" y="1663"/>
                    <a:pt x="3715" y="2795"/>
                    <a:pt x="2265" y="4280"/>
                  </a:cubicBezTo>
                  <a:cubicBezTo>
                    <a:pt x="850" y="5801"/>
                    <a:pt x="1" y="7924"/>
                    <a:pt x="284" y="9940"/>
                  </a:cubicBezTo>
                  <a:cubicBezTo>
                    <a:pt x="567" y="11956"/>
                    <a:pt x="1840" y="13619"/>
                    <a:pt x="3114" y="15175"/>
                  </a:cubicBezTo>
                  <a:lnTo>
                    <a:pt x="8101" y="21507"/>
                  </a:lnTo>
                  <a:cubicBezTo>
                    <a:pt x="9057" y="18784"/>
                    <a:pt x="10507" y="16307"/>
                    <a:pt x="12382" y="14150"/>
                  </a:cubicBezTo>
                  <a:cubicBezTo>
                    <a:pt x="16450" y="9657"/>
                    <a:pt x="21968" y="7889"/>
                    <a:pt x="27522" y="6155"/>
                  </a:cubicBezTo>
                  <a:cubicBezTo>
                    <a:pt x="25647" y="3750"/>
                    <a:pt x="23100" y="1981"/>
                    <a:pt x="20235" y="1061"/>
                  </a:cubicBezTo>
                  <a:cubicBezTo>
                    <a:pt x="18183" y="354"/>
                    <a:pt x="16034" y="0"/>
                    <a:pt x="13885" y="0"/>
                  </a:cubicBezTo>
                  <a:close/>
                </a:path>
              </a:pathLst>
            </a:custGeom>
            <a:solidFill>
              <a:srgbClr val="CAD5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54"/>
            <p:cNvSpPr/>
            <p:nvPr/>
          </p:nvSpPr>
          <p:spPr>
            <a:xfrm>
              <a:off x="3841825" y="1770625"/>
              <a:ext cx="550975" cy="481800"/>
            </a:xfrm>
            <a:custGeom>
              <a:avLst/>
              <a:gdLst/>
              <a:ahLst/>
              <a:cxnLst/>
              <a:rect l="l" t="t" r="r" b="b"/>
              <a:pathLst>
                <a:path w="22039" h="19272" extrusionOk="0">
                  <a:moveTo>
                    <a:pt x="19421" y="0"/>
                  </a:moveTo>
                  <a:cubicBezTo>
                    <a:pt x="13867" y="1734"/>
                    <a:pt x="8384" y="3502"/>
                    <a:pt x="4281" y="7995"/>
                  </a:cubicBezTo>
                  <a:cubicBezTo>
                    <a:pt x="2406" y="10152"/>
                    <a:pt x="920" y="12629"/>
                    <a:pt x="0" y="15352"/>
                  </a:cubicBezTo>
                  <a:cubicBezTo>
                    <a:pt x="814" y="16378"/>
                    <a:pt x="1663" y="17439"/>
                    <a:pt x="2795" y="18112"/>
                  </a:cubicBezTo>
                  <a:cubicBezTo>
                    <a:pt x="4221" y="18931"/>
                    <a:pt x="6011" y="19272"/>
                    <a:pt x="7835" y="19272"/>
                  </a:cubicBezTo>
                  <a:cubicBezTo>
                    <a:pt x="9948" y="19272"/>
                    <a:pt x="12106" y="18814"/>
                    <a:pt x="13796" y="18112"/>
                  </a:cubicBezTo>
                  <a:cubicBezTo>
                    <a:pt x="17157" y="16661"/>
                    <a:pt x="19987" y="13902"/>
                    <a:pt x="21119" y="10400"/>
                  </a:cubicBezTo>
                  <a:cubicBezTo>
                    <a:pt x="22038" y="7676"/>
                    <a:pt x="21862" y="4740"/>
                    <a:pt x="20694" y="2123"/>
                  </a:cubicBezTo>
                  <a:cubicBezTo>
                    <a:pt x="20340" y="1380"/>
                    <a:pt x="19916" y="637"/>
                    <a:pt x="19421" y="0"/>
                  </a:cubicBezTo>
                  <a:close/>
                </a:path>
              </a:pathLst>
            </a:custGeom>
            <a:solidFill>
              <a:srgbClr val="FFD8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3" name="Google Shape;603;p54"/>
          <p:cNvSpPr txBox="1">
            <a:spLocks noGrp="1"/>
          </p:cNvSpPr>
          <p:nvPr>
            <p:ph type="title"/>
          </p:nvPr>
        </p:nvSpPr>
        <p:spPr>
          <a:xfrm>
            <a:off x="710337" y="228991"/>
            <a:ext cx="3871200" cy="54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Insights</a:t>
            </a:r>
            <a:endParaRPr dirty="0"/>
          </a:p>
        </p:txBody>
      </p:sp>
      <p:graphicFrame>
        <p:nvGraphicFramePr>
          <p:cNvPr id="604" name="Google Shape;604;p54"/>
          <p:cNvGraphicFramePr/>
          <p:nvPr>
            <p:extLst>
              <p:ext uri="{D42A27DB-BD31-4B8C-83A1-F6EECF244321}">
                <p14:modId xmlns:p14="http://schemas.microsoft.com/office/powerpoint/2010/main" val="2401083724"/>
              </p:ext>
            </p:extLst>
          </p:nvPr>
        </p:nvGraphicFramePr>
        <p:xfrm>
          <a:off x="904417" y="925741"/>
          <a:ext cx="4830054" cy="4068990"/>
        </p:xfrm>
        <a:graphic>
          <a:graphicData uri="http://schemas.openxmlformats.org/drawingml/2006/table">
            <a:tbl>
              <a:tblPr>
                <a:noFill/>
                <a:tableStyleId>{3E50051B-DF30-438F-B6C5-ECDC1F92C164}</a:tableStyleId>
              </a:tblPr>
              <a:tblGrid>
                <a:gridCol w="12722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5776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2139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600" dirty="0">
                          <a:latin typeface="Palanquin SemiBold"/>
                          <a:ea typeface="Palanquin SemiBold"/>
                          <a:cs typeface="Palanquin SemiBold"/>
                          <a:sym typeface="Palanquin SemiBold"/>
                        </a:rPr>
                        <a:t>Type of </a:t>
                      </a:r>
                      <a:r>
                        <a:rPr lang="fr-FR" sz="1600" dirty="0" err="1">
                          <a:latin typeface="Palanquin SemiBold"/>
                          <a:ea typeface="Palanquin SemiBold"/>
                          <a:cs typeface="Palanquin SemiBold"/>
                          <a:sym typeface="Palanquin SemiBold"/>
                        </a:rPr>
                        <a:t>companies</a:t>
                      </a:r>
                      <a:endParaRPr sz="1600" dirty="0">
                        <a:latin typeface="Palanquin SemiBold"/>
                        <a:ea typeface="Palanquin SemiBold"/>
                        <a:cs typeface="Palanquin SemiBold"/>
                        <a:sym typeface="Palanquin SemiBol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More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females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working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in NGO and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Early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stage start-ups</a:t>
                      </a:r>
                    </a:p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More males in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private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companies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and public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sector</a:t>
                      </a:r>
                      <a:endParaRPr lang="fr-FR" sz="1050" dirty="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182875" marR="18287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1993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600" dirty="0">
                          <a:latin typeface="Palanquin SemiBold"/>
                          <a:ea typeface="Palanquin SemiBold"/>
                          <a:cs typeface="Palanquin SemiBold"/>
                          <a:sym typeface="Palanquin SemiBold"/>
                        </a:rPr>
                        <a:t>Education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600" dirty="0">
                          <a:latin typeface="Palanquin SemiBold"/>
                          <a:ea typeface="Palanquin SemiBold"/>
                          <a:cs typeface="Palanquin SemiBold"/>
                          <a:sym typeface="Palanquin SemiBold"/>
                        </a:rPr>
                        <a:t>background</a:t>
                      </a:r>
                      <a:endParaRPr sz="1600" dirty="0">
                        <a:latin typeface="Palanquin SemiBold"/>
                        <a:ea typeface="Palanquin SemiBold"/>
                        <a:cs typeface="Palanquin SemiBold"/>
                        <a:sym typeface="Palanquin SemiBol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Only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Private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companies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&amp; ‘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other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’ have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employees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with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+250 training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hours</a:t>
                      </a:r>
                      <a:endParaRPr lang="fr-FR" sz="1050" dirty="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Our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dataset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includes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a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majority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of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Graduates</a:t>
                      </a:r>
                      <a:endParaRPr lang="fr-FR" sz="1050" dirty="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Primary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school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level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empl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. = &lt;10yrs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experience</a:t>
                      </a:r>
                      <a:endParaRPr lang="fr-FR" sz="1050" dirty="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Graduate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/Master/PhD are the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only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ones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with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more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that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17yrs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exp</a:t>
                      </a:r>
                      <a:endParaRPr lang="fr-FR" sz="1050" dirty="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No major and STEM are population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with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biggest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slice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with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5yrs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between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jobs</a:t>
                      </a:r>
                      <a:endParaRPr sz="1050" dirty="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182875" marR="18287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57954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800" dirty="0" err="1">
                          <a:latin typeface="Palanquin SemiBold"/>
                          <a:ea typeface="Palanquin SemiBold"/>
                          <a:cs typeface="Palanquin SemiBold"/>
                          <a:sym typeface="Palanquin SemiBold"/>
                        </a:rPr>
                        <a:t>Company</a:t>
                      </a:r>
                      <a:r>
                        <a:rPr lang="fr-FR" sz="1800" dirty="0">
                          <a:latin typeface="Palanquin SemiBold"/>
                          <a:ea typeface="Palanquin SemiBold"/>
                          <a:cs typeface="Palanquin SemiBold"/>
                          <a:sym typeface="Palanquin SemiBold"/>
                        </a:rPr>
                        <a:t> location</a:t>
                      </a:r>
                      <a:endParaRPr sz="1800" dirty="0">
                        <a:latin typeface="Palanquin SemiBold"/>
                        <a:ea typeface="Palanquin SemiBold"/>
                        <a:cs typeface="Palanquin SemiBold"/>
                        <a:sym typeface="Palanquin SemiBol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The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higher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the city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development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index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is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, the more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companies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can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be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found</a:t>
                      </a:r>
                      <a:endParaRPr lang="fr-FR" sz="1050" dirty="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Most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company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types have a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homogenous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increase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.</a:t>
                      </a:r>
                    </a:p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Private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companies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count have a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bigger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increase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once city index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reaches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0.5-0.75 </a:t>
                      </a:r>
                    </a:p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City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with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smallest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dev index. Has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higher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rate of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employees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with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no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experience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vs.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Highest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index have relevant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experience</a:t>
                      </a:r>
                      <a:endParaRPr lang="fr-FR" sz="1050" dirty="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sz="1050" dirty="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182875" marR="18287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2" name="Google Shape;1132;p77"/>
          <p:cNvPicPr preferRelativeResize="0"/>
          <p:nvPr/>
        </p:nvPicPr>
        <p:blipFill rotWithShape="1">
          <a:blip r:embed="rId3">
            <a:alphaModFix/>
          </a:blip>
          <a:srcRect l="3817" t="13431" r="2846" b="2464"/>
          <a:stretch/>
        </p:blipFill>
        <p:spPr>
          <a:xfrm>
            <a:off x="767325" y="866325"/>
            <a:ext cx="3896100" cy="3511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133" name="Google Shape;1133;p77"/>
          <p:cNvSpPr txBox="1">
            <a:spLocks noGrp="1"/>
          </p:cNvSpPr>
          <p:nvPr>
            <p:ph type="ctrTitle"/>
          </p:nvPr>
        </p:nvSpPr>
        <p:spPr>
          <a:xfrm flipH="1">
            <a:off x="5073609" y="1170317"/>
            <a:ext cx="3413700" cy="159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8C56FCA-F0BD-4071-B1C4-3CD64BC850A4}"/>
              </a:ext>
            </a:extLst>
          </p:cNvPr>
          <p:cNvSpPr/>
          <p:nvPr/>
        </p:nvSpPr>
        <p:spPr>
          <a:xfrm>
            <a:off x="4736662" y="2621925"/>
            <a:ext cx="4365296" cy="251197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Investment Fund Company Profile by Slidesgo">
  <a:themeElements>
    <a:clrScheme name="Simple Light">
      <a:dk1>
        <a:srgbClr val="2A2828"/>
      </a:dk1>
      <a:lt1>
        <a:srgbClr val="FFFFFF"/>
      </a:lt1>
      <a:dk2>
        <a:srgbClr val="FFA8A1"/>
      </a:dk2>
      <a:lt2>
        <a:srgbClr val="FEF4EA"/>
      </a:lt2>
      <a:accent1>
        <a:srgbClr val="FFD8B1"/>
      </a:accent1>
      <a:accent2>
        <a:srgbClr val="CAD5D7"/>
      </a:accent2>
      <a:accent3>
        <a:srgbClr val="212121"/>
      </a:accent3>
      <a:accent4>
        <a:srgbClr val="FFD8B1"/>
      </a:accent4>
      <a:accent5>
        <a:srgbClr val="FFA8A1"/>
      </a:accent5>
      <a:accent6>
        <a:srgbClr val="FEF4EA"/>
      </a:accent6>
      <a:hlink>
        <a:srgbClr val="30343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248</Words>
  <Application>Microsoft Office PowerPoint</Application>
  <PresentationFormat>Affichage à l'écran (16:9)</PresentationFormat>
  <Paragraphs>62</Paragraphs>
  <Slides>8</Slides>
  <Notes>8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5" baseType="lpstr">
      <vt:lpstr>Lato</vt:lpstr>
      <vt:lpstr>Playfair Display</vt:lpstr>
      <vt:lpstr>Wingdings</vt:lpstr>
      <vt:lpstr>Arial</vt:lpstr>
      <vt:lpstr>Montserrat Medium</vt:lpstr>
      <vt:lpstr>Palanquin SemiBold</vt:lpstr>
      <vt:lpstr>Investment Fund Company Profile by Slidesgo</vt:lpstr>
      <vt:lpstr>HR Analytics</vt:lpstr>
      <vt:lpstr>Content</vt:lpstr>
      <vt:lpstr>Dataset description</vt:lpstr>
      <vt:lpstr>Challenges</vt:lpstr>
      <vt:lpstr>Process and decision making</vt:lpstr>
      <vt:lpstr>Streamlit demo</vt:lpstr>
      <vt:lpstr>Insights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HR Analytics</dc:title>
  <dc:creator>Sarah</dc:creator>
  <cp:lastModifiedBy>Sarah Léouffre</cp:lastModifiedBy>
  <cp:revision>6</cp:revision>
  <dcterms:modified xsi:type="dcterms:W3CDTF">2022-01-17T09:20:33Z</dcterms:modified>
</cp:coreProperties>
</file>